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322" r:id="rId2"/>
    <p:sldId id="323" r:id="rId3"/>
    <p:sldId id="256" r:id="rId4"/>
    <p:sldId id="258" r:id="rId5"/>
    <p:sldId id="325" r:id="rId6"/>
    <p:sldId id="324" r:id="rId7"/>
    <p:sldId id="257" r:id="rId8"/>
    <p:sldId id="272" r:id="rId9"/>
    <p:sldId id="259" r:id="rId10"/>
    <p:sldId id="260" r:id="rId11"/>
    <p:sldId id="262" r:id="rId12"/>
    <p:sldId id="261" r:id="rId13"/>
    <p:sldId id="264" r:id="rId14"/>
    <p:sldId id="265" r:id="rId15"/>
    <p:sldId id="266" r:id="rId16"/>
    <p:sldId id="267" r:id="rId17"/>
    <p:sldId id="268" r:id="rId18"/>
    <p:sldId id="269" r:id="rId19"/>
    <p:sldId id="263" r:id="rId20"/>
    <p:sldId id="270" r:id="rId21"/>
    <p:sldId id="271" r:id="rId22"/>
    <p:sldId id="273" r:id="rId23"/>
    <p:sldId id="287" r:id="rId24"/>
    <p:sldId id="288" r:id="rId25"/>
    <p:sldId id="289" r:id="rId26"/>
    <p:sldId id="290" r:id="rId27"/>
    <p:sldId id="291" r:id="rId28"/>
    <p:sldId id="292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00FF00"/>
    <a:srgbClr val="0000FF"/>
    <a:srgbClr val="99CCFF"/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2524D-A5BD-4F96-B0D5-B3A300F55C25}" v="293" dt="2023-04-30T23:46:01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64" autoAdjust="0"/>
  </p:normalViewPr>
  <p:slideViewPr>
    <p:cSldViewPr snapToGrid="0">
      <p:cViewPr varScale="1">
        <p:scale>
          <a:sx n="62" d="100"/>
          <a:sy n="62" d="100"/>
        </p:scale>
        <p:origin x="47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Ricardo Côre Dutra" userId="27e839ac370b924f" providerId="LiveId" clId="{4CC2524D-A5BD-4F96-B0D5-B3A300F55C25}"/>
    <pc:docChg chg="undo custSel addSld modSld">
      <pc:chgData name="João Ricardo Côre Dutra" userId="27e839ac370b924f" providerId="LiveId" clId="{4CC2524D-A5BD-4F96-B0D5-B3A300F55C25}" dt="2023-04-30T23:46:01.776" v="966"/>
      <pc:docMkLst>
        <pc:docMk/>
      </pc:docMkLst>
      <pc:sldChg chg="addSp delSp modSp mod delAnim modAnim">
        <pc:chgData name="João Ricardo Côre Dutra" userId="27e839ac370b924f" providerId="LiveId" clId="{4CC2524D-A5BD-4F96-B0D5-B3A300F55C25}" dt="2023-04-30T23:26:20.608" v="637"/>
        <pc:sldMkLst>
          <pc:docMk/>
          <pc:sldMk cId="3399759716" sldId="258"/>
        </pc:sldMkLst>
        <pc:spChg chg="mod">
          <ac:chgData name="João Ricardo Côre Dutra" userId="27e839ac370b924f" providerId="LiveId" clId="{4CC2524D-A5BD-4F96-B0D5-B3A300F55C25}" dt="2023-04-30T23:19:41.688" v="330" actId="20577"/>
          <ac:spMkLst>
            <pc:docMk/>
            <pc:sldMk cId="3399759716" sldId="258"/>
            <ac:spMk id="2" creationId="{00000000-0000-0000-0000-000000000000}"/>
          </ac:spMkLst>
        </pc:spChg>
        <pc:spChg chg="mod">
          <ac:chgData name="João Ricardo Côre Dutra" userId="27e839ac370b924f" providerId="LiveId" clId="{4CC2524D-A5BD-4F96-B0D5-B3A300F55C25}" dt="2023-04-30T23:14:29.110" v="160" actId="14100"/>
          <ac:spMkLst>
            <pc:docMk/>
            <pc:sldMk cId="3399759716" sldId="258"/>
            <ac:spMk id="3" creationId="{00000000-0000-0000-0000-000000000000}"/>
          </ac:spMkLst>
        </pc:spChg>
        <pc:spChg chg="add del mod">
          <ac:chgData name="João Ricardo Côre Dutra" userId="27e839ac370b924f" providerId="LiveId" clId="{4CC2524D-A5BD-4F96-B0D5-B3A300F55C25}" dt="2023-04-30T22:25:42.346" v="16" actId="478"/>
          <ac:spMkLst>
            <pc:docMk/>
            <pc:sldMk cId="3399759716" sldId="258"/>
            <ac:spMk id="5" creationId="{5821CBF3-4D74-B9AA-E582-13603AFFC930}"/>
          </ac:spMkLst>
        </pc:spChg>
        <pc:spChg chg="add mod">
          <ac:chgData name="João Ricardo Côre Dutra" userId="27e839ac370b924f" providerId="LiveId" clId="{4CC2524D-A5BD-4F96-B0D5-B3A300F55C25}" dt="2023-04-30T22:25:31.839" v="13"/>
          <ac:spMkLst>
            <pc:docMk/>
            <pc:sldMk cId="3399759716" sldId="258"/>
            <ac:spMk id="6" creationId="{33CDD2B2-0A91-CC6A-A778-8A75D50C2256}"/>
          </ac:spMkLst>
        </pc:spChg>
        <pc:spChg chg="del mod">
          <ac:chgData name="João Ricardo Côre Dutra" userId="27e839ac370b924f" providerId="LiveId" clId="{4CC2524D-A5BD-4F96-B0D5-B3A300F55C25}" dt="2023-04-30T23:16:27.940" v="207" actId="478"/>
          <ac:spMkLst>
            <pc:docMk/>
            <pc:sldMk cId="3399759716" sldId="258"/>
            <ac:spMk id="7" creationId="{00000000-0000-0000-0000-000000000000}"/>
          </ac:spMkLst>
        </pc:spChg>
        <pc:spChg chg="del mod">
          <ac:chgData name="João Ricardo Côre Dutra" userId="27e839ac370b924f" providerId="LiveId" clId="{4CC2524D-A5BD-4F96-B0D5-B3A300F55C25}" dt="2023-04-30T23:11:53.459" v="154" actId="478"/>
          <ac:spMkLst>
            <pc:docMk/>
            <pc:sldMk cId="3399759716" sldId="258"/>
            <ac:spMk id="8" creationId="{00000000-0000-0000-0000-000000000000}"/>
          </ac:spMkLst>
        </pc:spChg>
        <pc:spChg chg="del">
          <ac:chgData name="João Ricardo Côre Dutra" userId="27e839ac370b924f" providerId="LiveId" clId="{4CC2524D-A5BD-4F96-B0D5-B3A300F55C25}" dt="2023-04-30T23:11:57.204" v="156" actId="478"/>
          <ac:spMkLst>
            <pc:docMk/>
            <pc:sldMk cId="3399759716" sldId="258"/>
            <ac:spMk id="9" creationId="{00000000-0000-0000-0000-000000000000}"/>
          </ac:spMkLst>
        </pc:spChg>
        <pc:spChg chg="del">
          <ac:chgData name="João Ricardo Côre Dutra" userId="27e839ac370b924f" providerId="LiveId" clId="{4CC2524D-A5BD-4F96-B0D5-B3A300F55C25}" dt="2023-04-30T23:11:53.459" v="154" actId="478"/>
          <ac:spMkLst>
            <pc:docMk/>
            <pc:sldMk cId="3399759716" sldId="258"/>
            <ac:spMk id="10" creationId="{00000000-0000-0000-0000-000000000000}"/>
          </ac:spMkLst>
        </pc:spChg>
        <pc:spChg chg="del">
          <ac:chgData name="João Ricardo Côre Dutra" userId="27e839ac370b924f" providerId="LiveId" clId="{4CC2524D-A5BD-4F96-B0D5-B3A300F55C25}" dt="2023-04-30T23:11:53.459" v="154" actId="478"/>
          <ac:spMkLst>
            <pc:docMk/>
            <pc:sldMk cId="3399759716" sldId="258"/>
            <ac:spMk id="11" creationId="{00000000-0000-0000-0000-000000000000}"/>
          </ac:spMkLst>
        </pc:spChg>
        <pc:spChg chg="del mod">
          <ac:chgData name="João Ricardo Côre Dutra" userId="27e839ac370b924f" providerId="LiveId" clId="{4CC2524D-A5BD-4F96-B0D5-B3A300F55C25}" dt="2023-04-30T23:11:53.459" v="154" actId="478"/>
          <ac:spMkLst>
            <pc:docMk/>
            <pc:sldMk cId="3399759716" sldId="258"/>
            <ac:spMk id="14" creationId="{00000000-0000-0000-0000-000000000000}"/>
          </ac:spMkLst>
        </pc:spChg>
        <pc:spChg chg="del mod">
          <ac:chgData name="João Ricardo Côre Dutra" userId="27e839ac370b924f" providerId="LiveId" clId="{4CC2524D-A5BD-4F96-B0D5-B3A300F55C25}" dt="2023-04-30T23:11:46.483" v="153" actId="478"/>
          <ac:spMkLst>
            <pc:docMk/>
            <pc:sldMk cId="3399759716" sldId="258"/>
            <ac:spMk id="17" creationId="{00000000-0000-0000-0000-000000000000}"/>
          </ac:spMkLst>
        </pc:spChg>
        <pc:spChg chg="del">
          <ac:chgData name="João Ricardo Côre Dutra" userId="27e839ac370b924f" providerId="LiveId" clId="{4CC2524D-A5BD-4F96-B0D5-B3A300F55C25}" dt="2023-04-30T23:11:55.549" v="155" actId="478"/>
          <ac:spMkLst>
            <pc:docMk/>
            <pc:sldMk cId="3399759716" sldId="258"/>
            <ac:spMk id="18" creationId="{00000000-0000-0000-0000-000000000000}"/>
          </ac:spMkLst>
        </pc:spChg>
        <pc:spChg chg="del">
          <ac:chgData name="João Ricardo Côre Dutra" userId="27e839ac370b924f" providerId="LiveId" clId="{4CC2524D-A5BD-4F96-B0D5-B3A300F55C25}" dt="2023-04-30T23:11:46.483" v="153" actId="478"/>
          <ac:spMkLst>
            <pc:docMk/>
            <pc:sldMk cId="3399759716" sldId="258"/>
            <ac:spMk id="21" creationId="{00000000-0000-0000-0000-000000000000}"/>
          </ac:spMkLst>
        </pc:spChg>
        <pc:spChg chg="del">
          <ac:chgData name="João Ricardo Côre Dutra" userId="27e839ac370b924f" providerId="LiveId" clId="{4CC2524D-A5BD-4F96-B0D5-B3A300F55C25}" dt="2023-04-30T23:11:46.483" v="153" actId="478"/>
          <ac:spMkLst>
            <pc:docMk/>
            <pc:sldMk cId="3399759716" sldId="258"/>
            <ac:spMk id="23" creationId="{00000000-0000-0000-0000-000000000000}"/>
          </ac:spMkLst>
        </pc:spChg>
        <pc:spChg chg="del">
          <ac:chgData name="João Ricardo Côre Dutra" userId="27e839ac370b924f" providerId="LiveId" clId="{4CC2524D-A5BD-4F96-B0D5-B3A300F55C25}" dt="2023-04-30T23:11:46.483" v="153" actId="478"/>
          <ac:spMkLst>
            <pc:docMk/>
            <pc:sldMk cId="3399759716" sldId="258"/>
            <ac:spMk id="24" creationId="{00000000-0000-0000-0000-000000000000}"/>
          </ac:spMkLst>
        </pc:spChg>
        <pc:spChg chg="del mod">
          <ac:chgData name="João Ricardo Côre Dutra" userId="27e839ac370b924f" providerId="LiveId" clId="{4CC2524D-A5BD-4F96-B0D5-B3A300F55C25}" dt="2023-04-30T23:11:46.483" v="153" actId="478"/>
          <ac:spMkLst>
            <pc:docMk/>
            <pc:sldMk cId="3399759716" sldId="258"/>
            <ac:spMk id="25" creationId="{00000000-0000-0000-0000-000000000000}"/>
          </ac:spMkLst>
        </pc:spChg>
        <pc:spChg chg="add mod">
          <ac:chgData name="João Ricardo Côre Dutra" userId="27e839ac370b924f" providerId="LiveId" clId="{4CC2524D-A5BD-4F96-B0D5-B3A300F55C25}" dt="2023-04-30T23:14:36.788" v="162" actId="1076"/>
          <ac:spMkLst>
            <pc:docMk/>
            <pc:sldMk cId="3399759716" sldId="258"/>
            <ac:spMk id="29" creationId="{C86A245C-0540-95E9-0467-8872F0AD3CA7}"/>
          </ac:spMkLst>
        </pc:spChg>
        <pc:spChg chg="add mod">
          <ac:chgData name="João Ricardo Côre Dutra" userId="27e839ac370b924f" providerId="LiveId" clId="{4CC2524D-A5BD-4F96-B0D5-B3A300F55C25}" dt="2023-04-30T23:14:49.180" v="175" actId="14100"/>
          <ac:spMkLst>
            <pc:docMk/>
            <pc:sldMk cId="3399759716" sldId="258"/>
            <ac:spMk id="30" creationId="{ED0491CE-C2B8-5A69-6B98-3D51D6280E53}"/>
          </ac:spMkLst>
        </pc:spChg>
        <pc:spChg chg="add mod">
          <ac:chgData name="João Ricardo Côre Dutra" userId="27e839ac370b924f" providerId="LiveId" clId="{4CC2524D-A5BD-4F96-B0D5-B3A300F55C25}" dt="2023-04-30T23:14:56.952" v="177" actId="1076"/>
          <ac:spMkLst>
            <pc:docMk/>
            <pc:sldMk cId="3399759716" sldId="258"/>
            <ac:spMk id="31" creationId="{3B2CA08A-1ED3-BD67-5CB4-E7195AEE7D3E}"/>
          </ac:spMkLst>
        </pc:spChg>
        <pc:spChg chg="add mod">
          <ac:chgData name="João Ricardo Côre Dutra" userId="27e839ac370b924f" providerId="LiveId" clId="{4CC2524D-A5BD-4F96-B0D5-B3A300F55C25}" dt="2023-04-30T23:15:17.137" v="198" actId="14100"/>
          <ac:spMkLst>
            <pc:docMk/>
            <pc:sldMk cId="3399759716" sldId="258"/>
            <ac:spMk id="32" creationId="{86E725F8-86BC-5996-F99D-036395D58D0C}"/>
          </ac:spMkLst>
        </pc:spChg>
        <pc:spChg chg="add mod">
          <ac:chgData name="João Ricardo Côre Dutra" userId="27e839ac370b924f" providerId="LiveId" clId="{4CC2524D-A5BD-4F96-B0D5-B3A300F55C25}" dt="2023-04-30T23:19:15.372" v="322" actId="1076"/>
          <ac:spMkLst>
            <pc:docMk/>
            <pc:sldMk cId="3399759716" sldId="258"/>
            <ac:spMk id="36" creationId="{0AF3E5C6-6F22-B35E-19C9-F1E9B5278AA5}"/>
          </ac:spMkLst>
        </pc:spChg>
        <pc:spChg chg="add mod">
          <ac:chgData name="João Ricardo Côre Dutra" userId="27e839ac370b924f" providerId="LiveId" clId="{4CC2524D-A5BD-4F96-B0D5-B3A300F55C25}" dt="2023-04-30T23:18:25.563" v="315" actId="1035"/>
          <ac:spMkLst>
            <pc:docMk/>
            <pc:sldMk cId="3399759716" sldId="258"/>
            <ac:spMk id="37" creationId="{15BE44D9-CFA3-C905-ED0E-6D00C671665E}"/>
          </ac:spMkLst>
        </pc:spChg>
        <pc:spChg chg="add mod">
          <ac:chgData name="João Ricardo Côre Dutra" userId="27e839ac370b924f" providerId="LiveId" clId="{4CC2524D-A5BD-4F96-B0D5-B3A300F55C25}" dt="2023-04-30T23:17:53.950" v="283" actId="1076"/>
          <ac:spMkLst>
            <pc:docMk/>
            <pc:sldMk cId="3399759716" sldId="258"/>
            <ac:spMk id="38" creationId="{95F430E3-3997-B318-8B91-0E29FDE96570}"/>
          </ac:spMkLst>
        </pc:spChg>
        <pc:spChg chg="add mod">
          <ac:chgData name="João Ricardo Côre Dutra" userId="27e839ac370b924f" providerId="LiveId" clId="{4CC2524D-A5BD-4F96-B0D5-B3A300F55C25}" dt="2023-04-30T23:20:33.296" v="345" actId="1076"/>
          <ac:spMkLst>
            <pc:docMk/>
            <pc:sldMk cId="3399759716" sldId="258"/>
            <ac:spMk id="41" creationId="{2B27212D-0FB7-9489-6DED-98392C77A148}"/>
          </ac:spMkLst>
        </pc:spChg>
        <pc:spChg chg="add mod">
          <ac:chgData name="João Ricardo Côre Dutra" userId="27e839ac370b924f" providerId="LiveId" clId="{4CC2524D-A5BD-4F96-B0D5-B3A300F55C25}" dt="2023-04-30T23:21:40.630" v="367" actId="1035"/>
          <ac:spMkLst>
            <pc:docMk/>
            <pc:sldMk cId="3399759716" sldId="258"/>
            <ac:spMk id="42" creationId="{1F92661B-193E-9466-4F0F-FDB434819FD4}"/>
          </ac:spMkLst>
        </pc:spChg>
        <pc:spChg chg="add mod">
          <ac:chgData name="João Ricardo Côre Dutra" userId="27e839ac370b924f" providerId="LiveId" clId="{4CC2524D-A5BD-4F96-B0D5-B3A300F55C25}" dt="2023-04-30T23:24:05.079" v="451" actId="1038"/>
          <ac:spMkLst>
            <pc:docMk/>
            <pc:sldMk cId="3399759716" sldId="258"/>
            <ac:spMk id="43" creationId="{A746CCB2-F587-C0D0-672A-D6B84796C5B6}"/>
          </ac:spMkLst>
        </pc:spChg>
        <pc:spChg chg="add mod">
          <ac:chgData name="João Ricardo Côre Dutra" userId="27e839ac370b924f" providerId="LiveId" clId="{4CC2524D-A5BD-4F96-B0D5-B3A300F55C25}" dt="2023-04-30T23:25:04.113" v="634" actId="1036"/>
          <ac:spMkLst>
            <pc:docMk/>
            <pc:sldMk cId="3399759716" sldId="258"/>
            <ac:spMk id="44" creationId="{850B64BF-E746-EBED-E4CC-01C481819182}"/>
          </ac:spMkLst>
        </pc:spChg>
        <pc:spChg chg="add del mod">
          <ac:chgData name="João Ricardo Côre Dutra" userId="27e839ac370b924f" providerId="LiveId" clId="{4CC2524D-A5BD-4F96-B0D5-B3A300F55C25}" dt="2023-04-30T23:26:20.608" v="637"/>
          <ac:spMkLst>
            <pc:docMk/>
            <pc:sldMk cId="3399759716" sldId="258"/>
            <ac:spMk id="45" creationId="{8F164594-4B3E-2AB5-FADC-35722E43F42A}"/>
          </ac:spMkLst>
        </pc:spChg>
        <pc:picChg chg="del">
          <ac:chgData name="João Ricardo Côre Dutra" userId="27e839ac370b924f" providerId="LiveId" clId="{4CC2524D-A5BD-4F96-B0D5-B3A300F55C25}" dt="2023-04-30T23:11:53.459" v="154" actId="478"/>
          <ac:picMkLst>
            <pc:docMk/>
            <pc:sldMk cId="3399759716" sldId="258"/>
            <ac:picMk id="12" creationId="{00000000-0000-0000-0000-000000000000}"/>
          </ac:picMkLst>
        </pc:picChg>
        <pc:picChg chg="del">
          <ac:chgData name="João Ricardo Côre Dutra" userId="27e839ac370b924f" providerId="LiveId" clId="{4CC2524D-A5BD-4F96-B0D5-B3A300F55C25}" dt="2023-04-30T22:24:48.556" v="11" actId="478"/>
          <ac:picMkLst>
            <pc:docMk/>
            <pc:sldMk cId="3399759716" sldId="258"/>
            <ac:picMk id="13" creationId="{00000000-0000-0000-0000-000000000000}"/>
          </ac:picMkLst>
        </pc:picChg>
        <pc:picChg chg="add del mod">
          <ac:chgData name="João Ricardo Côre Dutra" userId="27e839ac370b924f" providerId="LiveId" clId="{4CC2524D-A5BD-4F96-B0D5-B3A300F55C25}" dt="2023-04-30T22:43:05.180" v="77" actId="478"/>
          <ac:picMkLst>
            <pc:docMk/>
            <pc:sldMk cId="3399759716" sldId="258"/>
            <ac:picMk id="16" creationId="{4584D542-7DC5-C634-061C-0950322BEC56}"/>
          </ac:picMkLst>
        </pc:picChg>
        <pc:picChg chg="add del mod">
          <ac:chgData name="João Ricardo Côre Dutra" userId="27e839ac370b924f" providerId="LiveId" clId="{4CC2524D-A5BD-4F96-B0D5-B3A300F55C25}" dt="2023-04-30T23:11:44.724" v="152" actId="478"/>
          <ac:picMkLst>
            <pc:docMk/>
            <pc:sldMk cId="3399759716" sldId="258"/>
            <ac:picMk id="20" creationId="{E120C457-AD25-DD1C-977B-B2ACCADAFB17}"/>
          </ac:picMkLst>
        </pc:picChg>
        <pc:picChg chg="del">
          <ac:chgData name="João Ricardo Côre Dutra" userId="27e839ac370b924f" providerId="LiveId" clId="{4CC2524D-A5BD-4F96-B0D5-B3A300F55C25}" dt="2023-04-30T23:11:46.483" v="153" actId="478"/>
          <ac:picMkLst>
            <pc:docMk/>
            <pc:sldMk cId="3399759716" sldId="258"/>
            <ac:picMk id="22" creationId="{00000000-0000-0000-0000-000000000000}"/>
          </ac:picMkLst>
        </pc:picChg>
        <pc:picChg chg="del">
          <ac:chgData name="João Ricardo Côre Dutra" userId="27e839ac370b924f" providerId="LiveId" clId="{4CC2524D-A5BD-4F96-B0D5-B3A300F55C25}" dt="2023-04-30T22:40:38.347" v="27" actId="478"/>
          <ac:picMkLst>
            <pc:docMk/>
            <pc:sldMk cId="3399759716" sldId="258"/>
            <ac:picMk id="26" creationId="{00000000-0000-0000-0000-000000000000}"/>
          </ac:picMkLst>
        </pc:picChg>
        <pc:picChg chg="add del mod">
          <ac:chgData name="João Ricardo Côre Dutra" userId="27e839ac370b924f" providerId="LiveId" clId="{4CC2524D-A5BD-4F96-B0D5-B3A300F55C25}" dt="2023-04-30T23:14:25.162" v="159" actId="478"/>
          <ac:picMkLst>
            <pc:docMk/>
            <pc:sldMk cId="3399759716" sldId="258"/>
            <ac:picMk id="28" creationId="{6BD0D10A-9EA1-AC89-8A0A-7917D5247259}"/>
          </ac:picMkLst>
        </pc:picChg>
        <pc:picChg chg="add mod">
          <ac:chgData name="João Ricardo Côre Dutra" userId="27e839ac370b924f" providerId="LiveId" clId="{4CC2524D-A5BD-4F96-B0D5-B3A300F55C25}" dt="2023-04-30T23:21:02.768" v="354" actId="1035"/>
          <ac:picMkLst>
            <pc:docMk/>
            <pc:sldMk cId="3399759716" sldId="258"/>
            <ac:picMk id="33" creationId="{8FCB99DC-EF98-7B19-A23C-81A29CB77ABD}"/>
          </ac:picMkLst>
        </pc:picChg>
        <pc:picChg chg="add mod">
          <ac:chgData name="João Ricardo Côre Dutra" userId="27e839ac370b924f" providerId="LiveId" clId="{4CC2524D-A5BD-4F96-B0D5-B3A300F55C25}" dt="2023-04-30T23:21:36.259" v="361" actId="1076"/>
          <ac:picMkLst>
            <pc:docMk/>
            <pc:sldMk cId="3399759716" sldId="258"/>
            <ac:picMk id="35" creationId="{02416DC1-6797-74BB-E528-47D67D4AD267}"/>
          </ac:picMkLst>
        </pc:picChg>
        <pc:picChg chg="add mod">
          <ac:chgData name="João Ricardo Côre Dutra" userId="27e839ac370b924f" providerId="LiveId" clId="{4CC2524D-A5BD-4F96-B0D5-B3A300F55C25}" dt="2023-04-30T23:24:58.529" v="628" actId="1036"/>
          <ac:picMkLst>
            <pc:docMk/>
            <pc:sldMk cId="3399759716" sldId="258"/>
            <ac:picMk id="40" creationId="{B7840F07-FDA6-B8A8-F245-C643A2FEA5B0}"/>
          </ac:picMkLst>
        </pc:picChg>
      </pc:sldChg>
      <pc:sldChg chg="addSp delSp modSp mod">
        <pc:chgData name="João Ricardo Côre Dutra" userId="27e839ac370b924f" providerId="LiveId" clId="{4CC2524D-A5BD-4F96-B0D5-B3A300F55C25}" dt="2023-04-26T11:56:25.358" v="3" actId="962"/>
        <pc:sldMkLst>
          <pc:docMk/>
          <pc:sldMk cId="3886481626" sldId="322"/>
        </pc:sldMkLst>
        <pc:picChg chg="add mod">
          <ac:chgData name="João Ricardo Côre Dutra" userId="27e839ac370b924f" providerId="LiveId" clId="{4CC2524D-A5BD-4F96-B0D5-B3A300F55C25}" dt="2023-04-26T11:56:25.358" v="3" actId="962"/>
          <ac:picMkLst>
            <pc:docMk/>
            <pc:sldMk cId="3886481626" sldId="322"/>
            <ac:picMk id="3" creationId="{4532B649-8556-DE99-2AA7-ECC1F23A89B0}"/>
          </ac:picMkLst>
        </pc:picChg>
        <pc:picChg chg="del">
          <ac:chgData name="João Ricardo Côre Dutra" userId="27e839ac370b924f" providerId="LiveId" clId="{4CC2524D-A5BD-4F96-B0D5-B3A300F55C25}" dt="2023-04-26T11:56:10.714" v="0" actId="478"/>
          <ac:picMkLst>
            <pc:docMk/>
            <pc:sldMk cId="3886481626" sldId="322"/>
            <ac:picMk id="11" creationId="{8665FA7D-D867-AC12-8D7F-46DC1885EA13}"/>
          </ac:picMkLst>
        </pc:picChg>
      </pc:sldChg>
      <pc:sldChg chg="add">
        <pc:chgData name="João Ricardo Côre Dutra" userId="27e839ac370b924f" providerId="LiveId" clId="{4CC2524D-A5BD-4F96-B0D5-B3A300F55C25}" dt="2023-04-30T23:11:17.688" v="99"/>
        <pc:sldMkLst>
          <pc:docMk/>
          <pc:sldMk cId="140416070" sldId="324"/>
        </pc:sldMkLst>
      </pc:sldChg>
      <pc:sldChg chg="addSp delSp modSp add mod delAnim modAnim">
        <pc:chgData name="João Ricardo Côre Dutra" userId="27e839ac370b924f" providerId="LiveId" clId="{4CC2524D-A5BD-4F96-B0D5-B3A300F55C25}" dt="2023-04-30T23:46:01.776" v="966"/>
        <pc:sldMkLst>
          <pc:docMk/>
          <pc:sldMk cId="962975400" sldId="325"/>
        </pc:sldMkLst>
        <pc:spChg chg="mod">
          <ac:chgData name="João Ricardo Côre Dutra" userId="27e839ac370b924f" providerId="LiveId" clId="{4CC2524D-A5BD-4F96-B0D5-B3A300F55C25}" dt="2023-04-30T23:27:15.930" v="645" actId="20577"/>
          <ac:spMkLst>
            <pc:docMk/>
            <pc:sldMk cId="962975400" sldId="325"/>
            <ac:spMk id="2" creationId="{00000000-0000-0000-0000-000000000000}"/>
          </ac:spMkLst>
        </pc:spChg>
        <pc:spChg chg="add del mod">
          <ac:chgData name="João Ricardo Côre Dutra" userId="27e839ac370b924f" providerId="LiveId" clId="{4CC2524D-A5BD-4F96-B0D5-B3A300F55C25}" dt="2023-04-30T23:35:52.426" v="905" actId="478"/>
          <ac:spMkLst>
            <pc:docMk/>
            <pc:sldMk cId="962975400" sldId="325"/>
            <ac:spMk id="5" creationId="{E669381E-4934-0E04-162A-D55B780E238F}"/>
          </ac:spMkLst>
        </pc:spChg>
        <pc:spChg chg="mod">
          <ac:chgData name="João Ricardo Côre Dutra" userId="27e839ac370b924f" providerId="LiveId" clId="{4CC2524D-A5BD-4F96-B0D5-B3A300F55C25}" dt="2023-04-30T23:28:40.955" v="846" actId="1037"/>
          <ac:spMkLst>
            <pc:docMk/>
            <pc:sldMk cId="962975400" sldId="325"/>
            <ac:spMk id="6" creationId="{33CDD2B2-0A91-CC6A-A778-8A75D50C2256}"/>
          </ac:spMkLst>
        </pc:spChg>
        <pc:spChg chg="add mod">
          <ac:chgData name="João Ricardo Côre Dutra" userId="27e839ac370b924f" providerId="LiveId" clId="{4CC2524D-A5BD-4F96-B0D5-B3A300F55C25}" dt="2023-04-30T23:39:48.847" v="932" actId="20577"/>
          <ac:spMkLst>
            <pc:docMk/>
            <pc:sldMk cId="962975400" sldId="325"/>
            <ac:spMk id="11" creationId="{36BCF348-1069-D5B3-728B-26A6778FA943}"/>
          </ac:spMkLst>
        </pc:spChg>
        <pc:spChg chg="add mod">
          <ac:chgData name="João Ricardo Côre Dutra" userId="27e839ac370b924f" providerId="LiveId" clId="{4CC2524D-A5BD-4F96-B0D5-B3A300F55C25}" dt="2023-04-30T23:40:56.426" v="941" actId="1076"/>
          <ac:spMkLst>
            <pc:docMk/>
            <pc:sldMk cId="962975400" sldId="325"/>
            <ac:spMk id="14" creationId="{E79CFF6E-4721-AD23-FE66-B624CC9D5AE4}"/>
          </ac:spMkLst>
        </pc:spChg>
        <pc:spChg chg="add mod">
          <ac:chgData name="João Ricardo Côre Dutra" userId="27e839ac370b924f" providerId="LiveId" clId="{4CC2524D-A5BD-4F96-B0D5-B3A300F55C25}" dt="2023-04-30T23:41:04.826" v="943" actId="1076"/>
          <ac:spMkLst>
            <pc:docMk/>
            <pc:sldMk cId="962975400" sldId="325"/>
            <ac:spMk id="15" creationId="{71811480-7023-64E8-D168-A776A29746F5}"/>
          </ac:spMkLst>
        </pc:spChg>
        <pc:spChg chg="mod">
          <ac:chgData name="João Ricardo Côre Dutra" userId="27e839ac370b924f" providerId="LiveId" clId="{4CC2524D-A5BD-4F96-B0D5-B3A300F55C25}" dt="2023-04-30T23:28:28.865" v="834" actId="1035"/>
          <ac:spMkLst>
            <pc:docMk/>
            <pc:sldMk cId="962975400" sldId="325"/>
            <ac:spMk id="29" creationId="{C86A245C-0540-95E9-0467-8872F0AD3CA7}"/>
          </ac:spMkLst>
        </pc:spChg>
        <pc:spChg chg="mod">
          <ac:chgData name="João Ricardo Côre Dutra" userId="27e839ac370b924f" providerId="LiveId" clId="{4CC2524D-A5BD-4F96-B0D5-B3A300F55C25}" dt="2023-04-30T23:38:39.476" v="917" actId="20577"/>
          <ac:spMkLst>
            <pc:docMk/>
            <pc:sldMk cId="962975400" sldId="325"/>
            <ac:spMk id="30" creationId="{ED0491CE-C2B8-5A69-6B98-3D51D6280E53}"/>
          </ac:spMkLst>
        </pc:spChg>
        <pc:spChg chg="mod">
          <ac:chgData name="João Ricardo Côre Dutra" userId="27e839ac370b924f" providerId="LiveId" clId="{4CC2524D-A5BD-4F96-B0D5-B3A300F55C25}" dt="2023-04-30T23:28:28.865" v="834" actId="1035"/>
          <ac:spMkLst>
            <pc:docMk/>
            <pc:sldMk cId="962975400" sldId="325"/>
            <ac:spMk id="31" creationId="{3B2CA08A-1ED3-BD67-5CB4-E7195AEE7D3E}"/>
          </ac:spMkLst>
        </pc:spChg>
        <pc:spChg chg="mod">
          <ac:chgData name="João Ricardo Côre Dutra" userId="27e839ac370b924f" providerId="LiveId" clId="{4CC2524D-A5BD-4F96-B0D5-B3A300F55C25}" dt="2023-04-30T23:30:01.051" v="868" actId="20577"/>
          <ac:spMkLst>
            <pc:docMk/>
            <pc:sldMk cId="962975400" sldId="325"/>
            <ac:spMk id="32" creationId="{86E725F8-86BC-5996-F99D-036395D58D0C}"/>
          </ac:spMkLst>
        </pc:spChg>
        <pc:spChg chg="mod">
          <ac:chgData name="João Ricardo Côre Dutra" userId="27e839ac370b924f" providerId="LiveId" clId="{4CC2524D-A5BD-4F96-B0D5-B3A300F55C25}" dt="2023-04-30T23:42:56.087" v="951" actId="1076"/>
          <ac:spMkLst>
            <pc:docMk/>
            <pc:sldMk cId="962975400" sldId="325"/>
            <ac:spMk id="36" creationId="{0AF3E5C6-6F22-B35E-19C9-F1E9B5278AA5}"/>
          </ac:spMkLst>
        </pc:spChg>
        <pc:spChg chg="mod">
          <ac:chgData name="João Ricardo Côre Dutra" userId="27e839ac370b924f" providerId="LiveId" clId="{4CC2524D-A5BD-4F96-B0D5-B3A300F55C25}" dt="2023-04-30T23:28:14.649" v="820" actId="1038"/>
          <ac:spMkLst>
            <pc:docMk/>
            <pc:sldMk cId="962975400" sldId="325"/>
            <ac:spMk id="37" creationId="{15BE44D9-CFA3-C905-ED0E-6D00C671665E}"/>
          </ac:spMkLst>
        </pc:spChg>
        <pc:spChg chg="mod">
          <ac:chgData name="João Ricardo Côre Dutra" userId="27e839ac370b924f" providerId="LiveId" clId="{4CC2524D-A5BD-4F96-B0D5-B3A300F55C25}" dt="2023-04-30T23:28:45.174" v="849" actId="1037"/>
          <ac:spMkLst>
            <pc:docMk/>
            <pc:sldMk cId="962975400" sldId="325"/>
            <ac:spMk id="38" creationId="{95F430E3-3997-B318-8B91-0E29FDE96570}"/>
          </ac:spMkLst>
        </pc:spChg>
        <pc:spChg chg="mod">
          <ac:chgData name="João Ricardo Côre Dutra" userId="27e839ac370b924f" providerId="LiveId" clId="{4CC2524D-A5BD-4F96-B0D5-B3A300F55C25}" dt="2023-04-30T23:39:36.148" v="923" actId="1076"/>
          <ac:spMkLst>
            <pc:docMk/>
            <pc:sldMk cId="962975400" sldId="325"/>
            <ac:spMk id="42" creationId="{1F92661B-193E-9466-4F0F-FDB434819FD4}"/>
          </ac:spMkLst>
        </pc:spChg>
        <pc:spChg chg="mod">
          <ac:chgData name="João Ricardo Côre Dutra" userId="27e839ac370b924f" providerId="LiveId" clId="{4CC2524D-A5BD-4F96-B0D5-B3A300F55C25}" dt="2023-04-30T23:28:40.955" v="846" actId="1037"/>
          <ac:spMkLst>
            <pc:docMk/>
            <pc:sldMk cId="962975400" sldId="325"/>
            <ac:spMk id="43" creationId="{A746CCB2-F587-C0D0-672A-D6B84796C5B6}"/>
          </ac:spMkLst>
        </pc:spChg>
        <pc:spChg chg="mod">
          <ac:chgData name="João Ricardo Côre Dutra" userId="27e839ac370b924f" providerId="LiveId" clId="{4CC2524D-A5BD-4F96-B0D5-B3A300F55C25}" dt="2023-04-30T23:28:14.649" v="820" actId="1038"/>
          <ac:spMkLst>
            <pc:docMk/>
            <pc:sldMk cId="962975400" sldId="325"/>
            <ac:spMk id="44" creationId="{850B64BF-E746-EBED-E4CC-01C481819182}"/>
          </ac:spMkLst>
        </pc:spChg>
        <pc:picChg chg="add del mod">
          <ac:chgData name="João Ricardo Côre Dutra" userId="27e839ac370b924f" providerId="LiveId" clId="{4CC2524D-A5BD-4F96-B0D5-B3A300F55C25}" dt="2023-04-30T23:35:54.688" v="906" actId="478"/>
          <ac:picMkLst>
            <pc:docMk/>
            <pc:sldMk cId="962975400" sldId="325"/>
            <ac:picMk id="8" creationId="{E6E211F1-22E1-C95F-DE19-E25992D93756}"/>
          </ac:picMkLst>
        </pc:picChg>
        <pc:picChg chg="add mod">
          <ac:chgData name="João Ricardo Côre Dutra" userId="27e839ac370b924f" providerId="LiveId" clId="{4CC2524D-A5BD-4F96-B0D5-B3A300F55C25}" dt="2023-04-30T23:38:34.863" v="912" actId="1076"/>
          <ac:picMkLst>
            <pc:docMk/>
            <pc:sldMk cId="962975400" sldId="325"/>
            <ac:picMk id="10" creationId="{5D926C82-5D41-EF2C-2D9C-2A4F31D2BE09}"/>
          </ac:picMkLst>
        </pc:picChg>
        <pc:picChg chg="add mod">
          <ac:chgData name="João Ricardo Côre Dutra" userId="27e839ac370b924f" providerId="LiveId" clId="{4CC2524D-A5BD-4F96-B0D5-B3A300F55C25}" dt="2023-04-30T23:40:46.543" v="939" actId="1076"/>
          <ac:picMkLst>
            <pc:docMk/>
            <pc:sldMk cId="962975400" sldId="325"/>
            <ac:picMk id="13" creationId="{07E0769F-2BC3-7D22-F65E-D8A032C03838}"/>
          </ac:picMkLst>
        </pc:picChg>
        <pc:picChg chg="add mod">
          <ac:chgData name="João Ricardo Côre Dutra" userId="27e839ac370b924f" providerId="LiveId" clId="{4CC2524D-A5BD-4F96-B0D5-B3A300F55C25}" dt="2023-04-30T23:42:52.798" v="950" actId="1076"/>
          <ac:picMkLst>
            <pc:docMk/>
            <pc:sldMk cId="962975400" sldId="325"/>
            <ac:picMk id="17" creationId="{BB77A6B6-239D-3E30-72E1-D0E421C65D3C}"/>
          </ac:picMkLst>
        </pc:picChg>
        <pc:picChg chg="del mod">
          <ac:chgData name="João Ricardo Côre Dutra" userId="27e839ac370b924f" providerId="LiveId" clId="{4CC2524D-A5BD-4F96-B0D5-B3A300F55C25}" dt="2023-04-30T23:35:06.186" v="893" actId="478"/>
          <ac:picMkLst>
            <pc:docMk/>
            <pc:sldMk cId="962975400" sldId="325"/>
            <ac:picMk id="35" creationId="{02416DC1-6797-74BB-E528-47D67D4AD267}"/>
          </ac:picMkLst>
        </pc:picChg>
        <pc:picChg chg="mod">
          <ac:chgData name="João Ricardo Côre Dutra" userId="27e839ac370b924f" providerId="LiveId" clId="{4CC2524D-A5BD-4F96-B0D5-B3A300F55C25}" dt="2023-04-30T23:30:26.230" v="871" actId="1038"/>
          <ac:picMkLst>
            <pc:docMk/>
            <pc:sldMk cId="962975400" sldId="325"/>
            <ac:picMk id="40" creationId="{B7840F07-FDA6-B8A8-F245-C643A2FEA5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8FAB4-CDC9-4783-9150-ADAB9E9698F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099E1-500E-4369-A36A-E001CECA37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14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099E1-500E-4369-A36A-E001CECA372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46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96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79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68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43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88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15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74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686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84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92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9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8C966-7050-4632-AD51-45F5537B7264}" type="datetimeFigureOut">
              <a:rPr lang="pt-BR" smtClean="0"/>
              <a:t>30/04/2023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995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4532B649-8556-DE99-2AA7-ECC1F23A8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81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Declaração e instruções de atribuição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5124"/>
            <a:ext cx="4286250" cy="40386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677203" y="3046560"/>
            <a:ext cx="2075932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766782" y="3043451"/>
            <a:ext cx="219729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990749" y="2754545"/>
            <a:ext cx="50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677203" y="3666376"/>
            <a:ext cx="342666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2019869" y="3666376"/>
            <a:ext cx="3943584" cy="1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993021" y="3370968"/>
            <a:ext cx="50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Variável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679475" y="4304428"/>
            <a:ext cx="2075932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769054" y="4301319"/>
            <a:ext cx="219729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993021" y="4012413"/>
            <a:ext cx="50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Comando de atribuição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679475" y="4932223"/>
            <a:ext cx="3056298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0" name="Conector de seta reta 19"/>
          <p:cNvCxnSpPr/>
          <p:nvPr/>
        </p:nvCxnSpPr>
        <p:spPr>
          <a:xfrm>
            <a:off x="3769054" y="4929114"/>
            <a:ext cx="219729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5993021" y="4640208"/>
            <a:ext cx="5022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Declaração e comando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9617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5" grpId="0"/>
      <p:bldP spid="16" grpId="0" animBg="1"/>
      <p:bldP spid="18" grpId="0"/>
      <p:bldP spid="19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Operadores Aritméticos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46879" y="1981628"/>
            <a:ext cx="436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soma: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46879" y="2908728"/>
            <a:ext cx="52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subtração: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-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46879" y="3861228"/>
            <a:ext cx="607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multiplicação: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46879" y="4788328"/>
            <a:ext cx="607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divisão: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46879" y="5690028"/>
            <a:ext cx="607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módulo ou resto: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%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4261324" y="2268638"/>
            <a:ext cx="2736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9435935" y="200223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372436" y="198642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086436" y="1956228"/>
            <a:ext cx="18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a = 2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  <a:r>
              <a:rPr lang="pt-BR" sz="2000" dirty="0">
                <a:latin typeface="Consolas" panose="020B0609020204030204" pitchFamily="49" charset="0"/>
              </a:rPr>
              <a:t> 1;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8770826" y="2268638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436" y="2807127"/>
            <a:ext cx="188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b = 4;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429928" y="279099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9366429" y="277518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8142519" y="3057398"/>
            <a:ext cx="1078683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7086436" y="3683427"/>
            <a:ext cx="18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c = a </a:t>
            </a:r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  <a:r>
              <a:rPr lang="pt-BR" sz="2000" dirty="0">
                <a:latin typeface="Consolas" panose="020B0609020204030204" pitchFamily="49" charset="0"/>
              </a:rPr>
              <a:t> b;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9023528" y="366729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934629" y="365148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996394" y="3670404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9932895" y="365459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993043" y="3669527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10929544" y="365371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9507078" y="3683427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10515918" y="3667293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9902418" y="1985047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9895304" y="2774700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9464223" y="3651482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0461770" y="3653007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1458419" y="3653863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7086436" y="4559727"/>
            <a:ext cx="18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d = c </a:t>
            </a:r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  <a:r>
              <a:rPr lang="pt-BR" sz="2000" dirty="0">
                <a:latin typeface="Consolas" panose="020B0609020204030204" pitchFamily="49" charset="0"/>
              </a:rPr>
              <a:t> 1;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9023528" y="454359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8934629" y="452778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9996394" y="4546704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9932895" y="453089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10993043" y="4545827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9507078" y="4559727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10515918" y="4543593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51" name="Retângulo 50"/>
          <p:cNvSpPr/>
          <p:nvPr/>
        </p:nvSpPr>
        <p:spPr>
          <a:xfrm>
            <a:off x="9464223" y="4527782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d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10461770" y="4529307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3514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/>
      <p:bldP spid="19" grpId="0" animBg="1"/>
      <p:bldP spid="20" grpId="0"/>
      <p:bldP spid="22" grpId="0"/>
      <p:bldP spid="23" grpId="0"/>
      <p:bldP spid="24" grpId="0" animBg="1"/>
      <p:bldP spid="27" grpId="0"/>
      <p:bldP spid="28" grpId="0"/>
      <p:bldP spid="29" grpId="0" animBg="1"/>
      <p:bldP spid="31" grpId="0"/>
      <p:bldP spid="32" grpId="0" animBg="1"/>
      <p:bldP spid="33" grpId="0"/>
      <p:bldP spid="34" grpId="0" animBg="1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 animBg="1"/>
      <p:bldP spid="45" grpId="0"/>
      <p:bldP spid="46" grpId="0" animBg="1"/>
      <p:bldP spid="47" grpId="0"/>
      <p:bldP spid="49" grpId="0"/>
      <p:bldP spid="50" grpId="0"/>
      <p:bldP spid="51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Arrays</a:t>
            </a:r>
            <a:r>
              <a:rPr lang="pt-BR" sz="3200" dirty="0">
                <a:latin typeface="Consolas" panose="020B0609020204030204" pitchFamily="49" charset="0"/>
              </a:rPr>
              <a:t> 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46879" y="2007028"/>
            <a:ext cx="337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Variável(</a:t>
            </a:r>
            <a:r>
              <a:rPr lang="pt-BR" sz="2800" dirty="0" err="1">
                <a:latin typeface="Consolas" panose="020B0609020204030204" pitchFamily="49" charset="0"/>
              </a:rPr>
              <a:t>int</a:t>
            </a:r>
            <a:r>
              <a:rPr lang="pt-BR" sz="2800" dirty="0">
                <a:latin typeface="Consolas" panose="020B0609020204030204" pitchFamily="49" charset="0"/>
              </a:rPr>
              <a:t>) a 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18357" y="264462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205657" y="44226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46879" y="268584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latin typeface="Consolas" panose="020B0609020204030204" pitchFamily="49" charset="0"/>
              </a:rPr>
              <a:t>int</a:t>
            </a:r>
            <a:r>
              <a:rPr lang="pt-BR" sz="2000" dirty="0">
                <a:latin typeface="Consolas" panose="020B0609020204030204" pitchFamily="49" charset="0"/>
              </a:rPr>
              <a:t> a;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1487602" y="2920619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443492" y="1995653"/>
            <a:ext cx="337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latin typeface="Consolas" panose="020B0609020204030204" pitchFamily="49" charset="0"/>
              </a:rPr>
              <a:t>Array</a:t>
            </a:r>
            <a:r>
              <a:rPr lang="pt-BR" sz="2800" dirty="0">
                <a:latin typeface="Consolas" panose="020B0609020204030204" pitchFamily="49" charset="0"/>
              </a:rPr>
              <a:t>(</a:t>
            </a:r>
            <a:r>
              <a:rPr lang="pt-BR" sz="2800" dirty="0" err="1">
                <a:latin typeface="Consolas" panose="020B0609020204030204" pitchFamily="49" charset="0"/>
              </a:rPr>
              <a:t>int</a:t>
            </a:r>
            <a:r>
              <a:rPr lang="pt-BR" sz="2800" dirty="0">
                <a:latin typeface="Consolas" panose="020B0609020204030204" pitchFamily="49" charset="0"/>
              </a:rPr>
              <a:t>) x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525379" y="270176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 err="1">
                <a:latin typeface="Consolas" panose="020B0609020204030204" pitchFamily="49" charset="0"/>
              </a:rPr>
              <a:t>int</a:t>
            </a:r>
            <a:r>
              <a:rPr lang="pt-BR" sz="2000" dirty="0">
                <a:latin typeface="Consolas" panose="020B0609020204030204" pitchFamily="49" charset="0"/>
              </a:rPr>
              <a:t>[] x;</a:t>
            </a: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5895842" y="2922891"/>
            <a:ext cx="16991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7807126" y="264927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328020" y="264916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8860280" y="264916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9392546" y="264916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920734" y="2649851"/>
            <a:ext cx="528875" cy="563965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0449371" y="2649852"/>
            <a:ext cx="528875" cy="563965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900779" y="2943060"/>
            <a:ext cx="759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525378" y="3426990"/>
            <a:ext cx="29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x = new </a:t>
            </a:r>
            <a:r>
              <a:rPr lang="pt-BR" sz="2000" dirty="0" err="1">
                <a:latin typeface="Consolas" panose="020B0609020204030204" pitchFamily="49" charset="0"/>
              </a:rPr>
              <a:t>int</a:t>
            </a:r>
            <a:r>
              <a:rPr lang="pt-BR" sz="2000" dirty="0">
                <a:latin typeface="Consolas" panose="020B0609020204030204" pitchFamily="49" charset="0"/>
              </a:rPr>
              <a:t>[4];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848342" y="3667111"/>
            <a:ext cx="7466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7807126" y="33426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8328020" y="334258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8860280" y="33425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392546" y="33425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2205657" y="439722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34179" y="443844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a = 3;</a:t>
            </a: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1474902" y="4673219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7870371" y="3883389"/>
            <a:ext cx="205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99CCFF"/>
                </a:solidFill>
                <a:latin typeface="Consolas" panose="020B0609020204030204" pitchFamily="49" charset="0"/>
              </a:rPr>
              <a:t>0   1   2   3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4525378" y="4473164"/>
            <a:ext cx="29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x[0] = 3;</a:t>
            </a:r>
          </a:p>
        </p:txBody>
      </p:sp>
      <p:cxnSp>
        <p:nvCxnSpPr>
          <p:cNvPr id="33" name="Conector de seta reta 32"/>
          <p:cNvCxnSpPr/>
          <p:nvPr/>
        </p:nvCxnSpPr>
        <p:spPr>
          <a:xfrm>
            <a:off x="6086342" y="4688191"/>
            <a:ext cx="15086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7807126" y="44094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8328020" y="440938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60280" y="44093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9392546" y="44093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7730671" y="4950189"/>
            <a:ext cx="27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66FFFF"/>
                </a:solidFill>
                <a:latin typeface="Consolas" panose="020B0609020204030204" pitchFamily="49" charset="0"/>
              </a:rPr>
              <a:t>x[0] x[1] x[2] x[3]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78063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4525378" y="5463764"/>
            <a:ext cx="29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x[1] = 5;</a:t>
            </a:r>
          </a:p>
        </p:txBody>
      </p:sp>
      <p:cxnSp>
        <p:nvCxnSpPr>
          <p:cNvPr id="46" name="Conector de seta reta 45"/>
          <p:cNvCxnSpPr/>
          <p:nvPr/>
        </p:nvCxnSpPr>
        <p:spPr>
          <a:xfrm>
            <a:off x="6086342" y="5678791"/>
            <a:ext cx="15086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/>
          <p:cNvSpPr/>
          <p:nvPr/>
        </p:nvSpPr>
        <p:spPr>
          <a:xfrm>
            <a:off x="7807126" y="54000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8328020" y="539998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8860280" y="53999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9392546" y="53999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7730671" y="5940789"/>
            <a:ext cx="267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66FFFF"/>
                </a:solidFill>
                <a:latin typeface="Consolas" panose="020B0609020204030204" pitchFamily="49" charset="0"/>
              </a:rPr>
              <a:t>x[0] x[1] x[2] x[3]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78063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3270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78063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83397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88604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93938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83397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88604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93938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88477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93811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7" name="Retângulo 66"/>
          <p:cNvSpPr/>
          <p:nvPr/>
        </p:nvSpPr>
        <p:spPr>
          <a:xfrm>
            <a:off x="2218357" y="334312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346879" y="338434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a = 0;</a:t>
            </a:r>
          </a:p>
        </p:txBody>
      </p:sp>
      <p:cxnSp>
        <p:nvCxnSpPr>
          <p:cNvPr id="69" name="Conector de seta reta 68"/>
          <p:cNvCxnSpPr/>
          <p:nvPr/>
        </p:nvCxnSpPr>
        <p:spPr>
          <a:xfrm>
            <a:off x="1487602" y="3619119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2213091" y="3368282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608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10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1" grpId="0"/>
      <p:bldP spid="32" grpId="0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7" grpId="0" animBg="1"/>
      <p:bldP spid="68" grpId="0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Atribuição utilizando o tipo char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2" y="1569493"/>
            <a:ext cx="4220661" cy="49063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285000" y="2268638"/>
            <a:ext cx="1439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726531" y="2271219"/>
            <a:ext cx="2912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36525" y="2074796"/>
            <a:ext cx="1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289686" y="2591996"/>
            <a:ext cx="15614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289686" y="2921148"/>
            <a:ext cx="33521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285000" y="3580564"/>
            <a:ext cx="1566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289686" y="3903922"/>
            <a:ext cx="244411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285000" y="4233630"/>
            <a:ext cx="1826500" cy="158297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285000" y="5884138"/>
            <a:ext cx="3217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2842842" y="2594678"/>
            <a:ext cx="2793683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4641850" y="2923529"/>
            <a:ext cx="9946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2853533" y="3583248"/>
            <a:ext cx="278299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733800" y="3906304"/>
            <a:ext cx="190272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3111500" y="4237295"/>
            <a:ext cx="252502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>
            <a:off x="4502150" y="5886520"/>
            <a:ext cx="1134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5636525" y="238770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636524" y="271869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“a” na tela)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5599363" y="3385125"/>
            <a:ext cx="171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5591599" y="3688820"/>
            <a:ext cx="189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Inicialização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5629697" y="4002420"/>
            <a:ext cx="158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579466" y="5672227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</a:t>
            </a:r>
            <a:r>
              <a:rPr lang="pt-BR" dirty="0" err="1">
                <a:latin typeface="Consolas" panose="020B0609020204030204" pitchFamily="49" charset="0"/>
              </a:rPr>
              <a:t>pedro</a:t>
            </a:r>
            <a:r>
              <a:rPr lang="pt-BR" dirty="0">
                <a:latin typeface="Consolas" panose="020B0609020204030204" pitchFamily="49" charset="0"/>
              </a:rPr>
              <a:t>” na tela)</a:t>
            </a:r>
          </a:p>
        </p:txBody>
      </p:sp>
    </p:spTree>
    <p:extLst>
      <p:ext uri="{BB962C8B-B14F-4D97-AF65-F5344CB8AC3E}">
        <p14:creationId xmlns:p14="http://schemas.microsoft.com/office/powerpoint/2010/main" val="21946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9" y="1585247"/>
            <a:ext cx="4172748" cy="32324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Atribuição utilizando o “tipo” </a:t>
            </a:r>
            <a:r>
              <a:rPr lang="pt-BR" sz="3200" dirty="0" err="1">
                <a:latin typeface="Consolas" panose="020B0609020204030204" pitchFamily="49" charset="0"/>
              </a:rPr>
              <a:t>String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284999" y="2268638"/>
            <a:ext cx="1717507" cy="258502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3002506" y="2266456"/>
            <a:ext cx="2636400" cy="218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36525" y="2074796"/>
            <a:ext cx="1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289686" y="2591996"/>
            <a:ext cx="15614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289686" y="2921148"/>
            <a:ext cx="33521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285000" y="3580564"/>
            <a:ext cx="1566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289686" y="3903922"/>
            <a:ext cx="244411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285000" y="4246406"/>
            <a:ext cx="3217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2842842" y="2594678"/>
            <a:ext cx="2793683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4641850" y="2923529"/>
            <a:ext cx="9946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2853533" y="3583248"/>
            <a:ext cx="278299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733800" y="3906304"/>
            <a:ext cx="190272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>
            <a:off x="4502150" y="4248788"/>
            <a:ext cx="1134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5636525" y="238770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636524" y="271869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“a” na tela)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5599363" y="3385125"/>
            <a:ext cx="171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5620172" y="3661222"/>
            <a:ext cx="158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579466" y="4034495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</a:t>
            </a:r>
            <a:r>
              <a:rPr lang="pt-BR" dirty="0" err="1">
                <a:latin typeface="Consolas" panose="020B0609020204030204" pitchFamily="49" charset="0"/>
              </a:rPr>
              <a:t>pedro</a:t>
            </a:r>
            <a:r>
              <a:rPr lang="pt-BR" dirty="0">
                <a:latin typeface="Consolas" panose="020B0609020204030204" pitchFamily="49" charset="0"/>
              </a:rPr>
              <a:t>” na tela)</a:t>
            </a:r>
          </a:p>
        </p:txBody>
      </p:sp>
    </p:spTree>
    <p:extLst>
      <p:ext uri="{BB962C8B-B14F-4D97-AF65-F5344CB8AC3E}">
        <p14:creationId xmlns:p14="http://schemas.microsoft.com/office/powerpoint/2010/main" val="81893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24" grpId="0" animBg="1"/>
      <p:bldP spid="25" grpId="0" animBg="1"/>
      <p:bldP spid="26" grpId="0" animBg="1"/>
      <p:bldP spid="28" grpId="0" animBg="1"/>
      <p:bldP spid="43" grpId="0"/>
      <p:bldP spid="44" grpId="0"/>
      <p:bldP spid="45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Concatenação de </a:t>
            </a:r>
            <a:r>
              <a:rPr lang="pt-BR" sz="3200" dirty="0" err="1">
                <a:latin typeface="Consolas" panose="020B0609020204030204" pitchFamily="49" charset="0"/>
              </a:rPr>
              <a:t>Strings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2" y="2610134"/>
            <a:ext cx="6810181" cy="2425890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3804" y="4071366"/>
            <a:ext cx="5305265" cy="25786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6249070" y="4071366"/>
            <a:ext cx="1134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7367327" y="3857073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na tela “</a:t>
            </a:r>
            <a:r>
              <a:rPr lang="pt-BR" dirty="0" err="1">
                <a:latin typeface="Consolas" panose="020B0609020204030204" pitchFamily="49" charset="0"/>
              </a:rPr>
              <a:t>JoãoDutra</a:t>
            </a:r>
            <a:r>
              <a:rPr lang="pt-BR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946076" y="4428485"/>
            <a:ext cx="5981774" cy="25786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6" name="Conector de seta reta 25"/>
          <p:cNvCxnSpPr/>
          <p:nvPr/>
        </p:nvCxnSpPr>
        <p:spPr>
          <a:xfrm>
            <a:off x="6927850" y="4428485"/>
            <a:ext cx="45786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7369599" y="4214192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na tela “João Dutra”</a:t>
            </a:r>
          </a:p>
        </p:txBody>
      </p:sp>
    </p:spTree>
    <p:extLst>
      <p:ext uri="{BB962C8B-B14F-4D97-AF65-F5344CB8AC3E}">
        <p14:creationId xmlns:p14="http://schemas.microsoft.com/office/powerpoint/2010/main" val="12075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4" y="1595913"/>
            <a:ext cx="3835134" cy="260836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Atribuição utilizando o tipo </a:t>
            </a:r>
            <a:r>
              <a:rPr lang="pt-BR" sz="3200" dirty="0" err="1">
                <a:latin typeface="Consolas" panose="020B0609020204030204" pitchFamily="49" charset="0"/>
              </a:rPr>
              <a:t>boolean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284999" y="2268637"/>
            <a:ext cx="2448801" cy="27885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33800" y="2271218"/>
            <a:ext cx="190510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36525" y="2074796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 e inicialização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284999" y="2606320"/>
            <a:ext cx="3095931" cy="259573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4380931" y="2610552"/>
            <a:ext cx="125559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5636525" y="238770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“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1284999" y="3268762"/>
            <a:ext cx="2448801" cy="27885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>
            <a:off x="3733800" y="3271343"/>
            <a:ext cx="190510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5636525" y="3074921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284999" y="3606445"/>
            <a:ext cx="3095931" cy="259573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>
            <a:off x="4380931" y="3610677"/>
            <a:ext cx="125559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/>
          <p:cNvSpPr txBox="1"/>
          <p:nvPr/>
        </p:nvSpPr>
        <p:spPr>
          <a:xfrm>
            <a:off x="5636525" y="3387826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“false”</a:t>
            </a:r>
          </a:p>
        </p:txBody>
      </p:sp>
    </p:spTree>
    <p:extLst>
      <p:ext uri="{BB962C8B-B14F-4D97-AF65-F5344CB8AC3E}">
        <p14:creationId xmlns:p14="http://schemas.microsoft.com/office/powerpoint/2010/main" val="41408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43" grpId="0"/>
      <p:bldP spid="37" grpId="0" animBg="1"/>
      <p:bldP spid="39" grpId="0"/>
      <p:bldP spid="40" grpId="0" animBg="1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4916" y="419322"/>
            <a:ext cx="10515600" cy="680656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Operadores relacionais (Comparação)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322098" y="1837581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==</a:t>
            </a:r>
            <a:r>
              <a:rPr lang="pt-BR" sz="2000" b="1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041724" y="1310253"/>
            <a:ext cx="1820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Resultado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41724" y="1837581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22097" y="2204135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==</a:t>
            </a:r>
            <a:r>
              <a:rPr lang="pt-BR" sz="2000" b="1" dirty="0"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41724" y="2204135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21535" y="1284067"/>
            <a:ext cx="976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Nome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16990" y="1837581"/>
            <a:ext cx="143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Igual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16989" y="2212125"/>
            <a:ext cx="143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Igual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335754" y="1310741"/>
            <a:ext cx="1400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Operação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324371" y="2561253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!=</a:t>
            </a:r>
            <a:r>
              <a:rPr lang="pt-BR" sz="2000" b="1" dirty="0">
                <a:latin typeface="Consolas" panose="020B0609020204030204" pitchFamily="49" charset="0"/>
              </a:rPr>
              <a:t> 4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43998" y="2561253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19263" y="2569243"/>
            <a:ext cx="187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Diferente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26644" y="2918372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!=</a:t>
            </a:r>
            <a:r>
              <a:rPr lang="pt-BR" sz="2000" b="1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046271" y="2918372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21536" y="2926362"/>
            <a:ext cx="187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Diferente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324371" y="3272873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t-BR" sz="2000" b="1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043997" y="3272873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324370" y="3625779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 </a:t>
            </a:r>
            <a:r>
              <a:rPr lang="pt-BR" sz="2000" b="1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043997" y="3625779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619263" y="3272873"/>
            <a:ext cx="1700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que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619262" y="3633769"/>
            <a:ext cx="160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que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326644" y="3982897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&lt;=</a:t>
            </a:r>
            <a:r>
              <a:rPr lang="pt-BR" sz="2000" b="1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046271" y="3982897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621535" y="3990887"/>
            <a:ext cx="2271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ou igual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328917" y="4340016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&lt;=</a:t>
            </a:r>
            <a:r>
              <a:rPr lang="pt-BR" sz="2000" b="1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048544" y="4340016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623809" y="4348006"/>
            <a:ext cx="269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ou igual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326643" y="4708165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pt-BR" sz="2000" b="1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046269" y="4708165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3326642" y="5074719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pt-BR" sz="2000" b="1" dirty="0"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5046269" y="5074719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621535" y="4708165"/>
            <a:ext cx="1700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que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621534" y="5082709"/>
            <a:ext cx="160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que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3328915" y="5461070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&gt;=</a:t>
            </a:r>
            <a:r>
              <a:rPr lang="pt-BR" sz="2000" b="1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5048541" y="5461070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3328914" y="5827624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&gt;=</a:t>
            </a:r>
            <a:r>
              <a:rPr lang="pt-BR" sz="2000" b="1" dirty="0"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5048541" y="5827624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623806" y="5461070"/>
            <a:ext cx="236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ou igual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623806" y="5835614"/>
            <a:ext cx="236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ou igual</a:t>
            </a:r>
          </a:p>
        </p:txBody>
      </p:sp>
    </p:spTree>
    <p:extLst>
      <p:ext uri="{BB962C8B-B14F-4D97-AF65-F5344CB8AC3E}">
        <p14:creationId xmlns:p14="http://schemas.microsoft.com/office/powerpoint/2010/main" val="407977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5357884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Operadores lógicos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20089" y="1285199"/>
            <a:ext cx="372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&amp;&amp; (operador “e”)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270028" y="1285199"/>
            <a:ext cx="372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|| (operador “ou”)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0089" y="2042739"/>
            <a:ext cx="382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20089" y="2477114"/>
            <a:ext cx="372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20088" y="2911489"/>
            <a:ext cx="37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20087" y="3345864"/>
            <a:ext cx="372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270028" y="2042739"/>
            <a:ext cx="382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270028" y="2477114"/>
            <a:ext cx="372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270027" y="2911489"/>
            <a:ext cx="37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270026" y="3345864"/>
            <a:ext cx="372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1032" y="3946319"/>
            <a:ext cx="242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5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2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3" name="Seta para baixo 2"/>
          <p:cNvSpPr/>
          <p:nvPr/>
        </p:nvSpPr>
        <p:spPr>
          <a:xfrm>
            <a:off x="1179396" y="4393047"/>
            <a:ext cx="444689" cy="44393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baixo 16"/>
          <p:cNvSpPr/>
          <p:nvPr/>
        </p:nvSpPr>
        <p:spPr>
          <a:xfrm>
            <a:off x="1651381" y="5413125"/>
            <a:ext cx="730013" cy="72877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769962" y="4831138"/>
            <a:ext cx="2641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latin typeface="Consolas" panose="020B0609020204030204" pitchFamily="49" charset="0"/>
            </a:endParaRPr>
          </a:p>
        </p:txBody>
      </p:sp>
      <p:sp>
        <p:nvSpPr>
          <p:cNvPr id="19" name="Seta para baixo 18"/>
          <p:cNvSpPr/>
          <p:nvPr/>
        </p:nvSpPr>
        <p:spPr>
          <a:xfrm>
            <a:off x="2431013" y="4394112"/>
            <a:ext cx="444689" cy="44393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347147" y="6103491"/>
            <a:ext cx="1528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3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3200" b="1" dirty="0">
              <a:latin typeface="Consolas" panose="020B0609020204030204" pitchFamily="49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6270026" y="3982837"/>
            <a:ext cx="372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! (operador “não”)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270028" y="4542865"/>
            <a:ext cx="220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270026" y="4880228"/>
            <a:ext cx="220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270026" y="5436141"/>
            <a:ext cx="242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>
                <a:latin typeface="Consolas" panose="020B0609020204030204" pitchFamily="49" charset="0"/>
              </a:rPr>
              <a:t>(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3</a:t>
            </a:r>
            <a:r>
              <a:rPr lang="pt-BR" sz="2000" b="1" dirty="0"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6505771" y="6202267"/>
            <a:ext cx="201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→ false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Seta para baixo 25"/>
          <p:cNvSpPr/>
          <p:nvPr/>
        </p:nvSpPr>
        <p:spPr>
          <a:xfrm>
            <a:off x="6897753" y="5859351"/>
            <a:ext cx="217424" cy="381016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9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3" grpId="0" animBg="1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Instrução de leitura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" y="1607314"/>
            <a:ext cx="9977187" cy="475524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109176" y="3701444"/>
            <a:ext cx="5190103" cy="36538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111448" y="4276929"/>
            <a:ext cx="5190103" cy="36538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109177" y="4849311"/>
            <a:ext cx="5190103" cy="36538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1119112" y="3701444"/>
            <a:ext cx="545911" cy="1513248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7299279" y="3703187"/>
            <a:ext cx="59932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7299278" y="4279310"/>
            <a:ext cx="59932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7287370" y="4851692"/>
            <a:ext cx="59932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7898605" y="3514802"/>
            <a:ext cx="18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884991" y="3895389"/>
            <a:ext cx="321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Instrução </a:t>
            </a:r>
          </a:p>
          <a:p>
            <a:r>
              <a:rPr lang="pt-BR" dirty="0">
                <a:latin typeface="Consolas" panose="020B0609020204030204" pitchFamily="49" charset="0"/>
              </a:rPr>
              <a:t>de leitura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884991" y="4510430"/>
            <a:ext cx="321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Instrução </a:t>
            </a:r>
          </a:p>
          <a:p>
            <a:r>
              <a:rPr lang="pt-BR" dirty="0">
                <a:latin typeface="Consolas" panose="020B0609020204030204" pitchFamily="49" charset="0"/>
              </a:rPr>
              <a:t>de Escrita</a:t>
            </a:r>
          </a:p>
        </p:txBody>
      </p:sp>
    </p:spTree>
    <p:extLst>
      <p:ext uri="{BB962C8B-B14F-4D97-AF65-F5344CB8AC3E}">
        <p14:creationId xmlns:p14="http://schemas.microsoft.com/office/powerpoint/2010/main" val="18356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2896" y="3870960"/>
            <a:ext cx="9144000" cy="1645721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>
                <a:latin typeface="Consolas" panose="020B0609020204030204" pitchFamily="49" charset="0"/>
              </a:rPr>
              <a:t>Melhore a Sua Lógica de Programação com Java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8760" y="5577442"/>
            <a:ext cx="9144000" cy="784768"/>
          </a:xfrm>
        </p:spPr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Resolução de exercícios de lógica utilizando a linguagem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52" y="-143910"/>
            <a:ext cx="4808113" cy="4808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96" y="303602"/>
            <a:ext cx="2928394" cy="36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11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535788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IF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34" name="CaixaDeTexto 33"/>
          <p:cNvSpPr txBox="1"/>
          <p:nvPr/>
        </p:nvSpPr>
        <p:spPr>
          <a:xfrm>
            <a:off x="469709" y="1708279"/>
            <a:ext cx="103040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pt-BR" sz="2800" b="1" dirty="0">
                <a:latin typeface="Consolas" panose="020B0609020204030204" pitchFamily="49" charset="0"/>
              </a:rPr>
              <a:t>(</a:t>
            </a:r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[Teste que retornar um verdadeiro ou falso]</a:t>
            </a:r>
            <a:r>
              <a:rPr lang="pt-BR" sz="2800" b="1" dirty="0">
                <a:latin typeface="Consolas" panose="020B0609020204030204" pitchFamily="49" charset="0"/>
              </a:rPr>
              <a:t>){</a:t>
            </a:r>
          </a:p>
          <a:p>
            <a:endParaRPr lang="pt-BR" sz="2800" b="1" dirty="0"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[Bloco de código se o teste for verdadeiro]</a:t>
            </a:r>
          </a:p>
          <a:p>
            <a:endParaRPr lang="pt-BR" sz="2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} </a:t>
            </a:r>
            <a:r>
              <a:rPr lang="pt-BR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else</a:t>
            </a:r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t-BR" sz="2800" b="1" dirty="0">
                <a:latin typeface="Consolas" panose="020B0609020204030204" pitchFamily="49" charset="0"/>
              </a:rPr>
              <a:t>{</a:t>
            </a:r>
          </a:p>
          <a:p>
            <a:endParaRPr lang="pt-BR" sz="2800" b="1" dirty="0"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[Bloco de código se o teste for falso]</a:t>
            </a:r>
          </a:p>
          <a:p>
            <a:endParaRPr lang="pt-BR" sz="2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57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535788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IF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" y="1696015"/>
            <a:ext cx="4780923" cy="201617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74" y="1696015"/>
            <a:ext cx="4566308" cy="2016172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478929" y="1064069"/>
            <a:ext cx="3339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Caso verdadeiro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585807" y="1052729"/>
            <a:ext cx="3339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Caso falso</a:t>
            </a: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35" y="3930097"/>
            <a:ext cx="6080078" cy="2684551"/>
          </a:xfrm>
          <a:prstGeom prst="rect">
            <a:avLst/>
          </a:prstGeom>
        </p:spPr>
      </p:pic>
      <p:sp>
        <p:nvSpPr>
          <p:cNvPr id="31" name="Seta para baixo 30"/>
          <p:cNvSpPr/>
          <p:nvPr/>
        </p:nvSpPr>
        <p:spPr>
          <a:xfrm rot="16200000">
            <a:off x="1214292" y="242175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 para baixo 31"/>
          <p:cNvSpPr/>
          <p:nvPr/>
        </p:nvSpPr>
        <p:spPr>
          <a:xfrm rot="16200000">
            <a:off x="6352598" y="2866669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para baixo 32"/>
          <p:cNvSpPr/>
          <p:nvPr/>
        </p:nvSpPr>
        <p:spPr>
          <a:xfrm rot="16200000">
            <a:off x="3625321" y="488811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9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759463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69709" y="1528221"/>
            <a:ext cx="103040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switch</a:t>
            </a:r>
            <a:r>
              <a:rPr lang="pt-BR" sz="2800" dirty="0"/>
              <a:t> (</a:t>
            </a:r>
            <a:r>
              <a:rPr lang="pt-BR" sz="2800" dirty="0">
                <a:solidFill>
                  <a:srgbClr val="00FF00"/>
                </a:solidFill>
              </a:rPr>
              <a:t>[Variável a ser testada]</a:t>
            </a:r>
            <a:r>
              <a:rPr lang="pt-BR" sz="2800" dirty="0"/>
              <a:t>) {</a:t>
            </a:r>
          </a:p>
          <a:p>
            <a:r>
              <a:rPr lang="pt-BR" sz="2800" dirty="0"/>
              <a:t>        </a:t>
            </a:r>
            <a:r>
              <a:rPr lang="pt-BR" sz="2800" dirty="0">
                <a:solidFill>
                  <a:srgbClr val="FF0000"/>
                </a:solidFill>
              </a:rPr>
              <a:t>case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00FF00"/>
                </a:solidFill>
              </a:rPr>
              <a:t>[Valor 1 de comparação da variável testada]</a:t>
            </a:r>
            <a:r>
              <a:rPr lang="pt-BR" sz="2800" dirty="0"/>
              <a:t>:</a:t>
            </a:r>
          </a:p>
          <a:p>
            <a:r>
              <a:rPr lang="pt-BR" sz="2800" dirty="0"/>
              <a:t>           </a:t>
            </a:r>
            <a:r>
              <a:rPr lang="pt-BR" sz="2800" dirty="0">
                <a:solidFill>
                  <a:srgbClr val="0000FF"/>
                </a:solidFill>
              </a:rPr>
              <a:t> [Bloco de código se a variável for igual ao valor 1]</a:t>
            </a:r>
          </a:p>
          <a:p>
            <a:r>
              <a:rPr lang="pt-BR" sz="2800" dirty="0"/>
              <a:t>            break;</a:t>
            </a:r>
          </a:p>
          <a:p>
            <a:r>
              <a:rPr lang="pt-BR" sz="2800" dirty="0"/>
              <a:t>        </a:t>
            </a:r>
            <a:r>
              <a:rPr lang="pt-BR" sz="2800" dirty="0">
                <a:solidFill>
                  <a:srgbClr val="FF0000"/>
                </a:solidFill>
              </a:rPr>
              <a:t>case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00FF00"/>
                </a:solidFill>
              </a:rPr>
              <a:t>[Valor 2 de comparação da variável testada]</a:t>
            </a:r>
            <a:r>
              <a:rPr lang="pt-BR" sz="2800" dirty="0"/>
              <a:t>: </a:t>
            </a:r>
          </a:p>
          <a:p>
            <a:r>
              <a:rPr lang="pt-BR" sz="2800" dirty="0"/>
              <a:t>          </a:t>
            </a:r>
            <a:r>
              <a:rPr lang="pt-BR" sz="2800" dirty="0">
                <a:solidFill>
                  <a:srgbClr val="0000FF"/>
                </a:solidFill>
              </a:rPr>
              <a:t>  [Bloco de código se a variável for igual ao valor 2]</a:t>
            </a:r>
          </a:p>
          <a:p>
            <a:r>
              <a:rPr lang="pt-BR" sz="2800" dirty="0"/>
              <a:t>            break;</a:t>
            </a:r>
          </a:p>
          <a:p>
            <a:r>
              <a:rPr lang="pt-BR" sz="2800" dirty="0"/>
              <a:t>        </a:t>
            </a:r>
            <a:r>
              <a:rPr lang="pt-BR" sz="2800" dirty="0">
                <a:solidFill>
                  <a:srgbClr val="FF0000"/>
                </a:solidFill>
              </a:rPr>
              <a:t>default</a:t>
            </a:r>
            <a:r>
              <a:rPr lang="pt-BR" sz="2800" dirty="0"/>
              <a:t>:</a:t>
            </a:r>
          </a:p>
          <a:p>
            <a:r>
              <a:rPr lang="pt-BR" sz="2800" dirty="0"/>
              <a:t>	</a:t>
            </a:r>
            <a:r>
              <a:rPr lang="pt-BR" sz="2800" dirty="0">
                <a:solidFill>
                  <a:srgbClr val="0000FF"/>
                </a:solidFill>
              </a:rPr>
              <a:t> [Bloco de código caso a variável não se encaixe nos cases]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209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657120" y="40099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4542210" y="1281687"/>
            <a:ext cx="378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recebe 4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169460" y="639069"/>
            <a:ext cx="2312825" cy="948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2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641208" y="618519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797804" y="1423115"/>
            <a:ext cx="37834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Indica que a variável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será testada para os casos (cases) especificados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132246" y="839472"/>
            <a:ext cx="3665558" cy="88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30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219379" y="84092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1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1770891" y="1113485"/>
            <a:ext cx="3665558" cy="88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958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177115" y="1571567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2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1719618" y="1833925"/>
            <a:ext cx="3716831" cy="166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56961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177115" y="2308551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3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746913" y="1999999"/>
            <a:ext cx="3689536" cy="497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5701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177115" y="305917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4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692322" y="2000000"/>
            <a:ext cx="3744127" cy="1275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86" y="3175483"/>
            <a:ext cx="5159566" cy="1918714"/>
          </a:xfrm>
          <a:prstGeom prst="rect">
            <a:avLst/>
          </a:prstGeom>
        </p:spPr>
      </p:pic>
      <p:cxnSp>
        <p:nvCxnSpPr>
          <p:cNvPr id="15" name="Conector de seta reta 14"/>
          <p:cNvCxnSpPr/>
          <p:nvPr/>
        </p:nvCxnSpPr>
        <p:spPr>
          <a:xfrm>
            <a:off x="4108450" y="3543300"/>
            <a:ext cx="2335893" cy="591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7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9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2896" y="4450658"/>
            <a:ext cx="9144000" cy="974583"/>
          </a:xfrm>
        </p:spPr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RESUMO PRÁTICO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344219"/>
            <a:ext cx="9144000" cy="784768"/>
          </a:xfrm>
        </p:spPr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Resumo dos tópicos básicos e essenciais para a resolução de exercícios com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52" y="-6750"/>
            <a:ext cx="4808113" cy="4808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96" y="440762"/>
            <a:ext cx="2928394" cy="36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2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0725" y="1902793"/>
            <a:ext cx="8509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FF0000"/>
                </a:solidFill>
              </a:rPr>
              <a:t>while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[teste]</a:t>
            </a:r>
            <a:r>
              <a:rPr lang="pt-BR" sz="2800" dirty="0"/>
              <a:t>) {</a:t>
            </a:r>
          </a:p>
          <a:p>
            <a:r>
              <a:rPr lang="pt-BR" sz="2800" dirty="0"/>
              <a:t>      </a:t>
            </a:r>
            <a:r>
              <a:rPr lang="pt-BR" sz="2800" dirty="0">
                <a:solidFill>
                  <a:srgbClr val="0000FF"/>
                </a:solidFill>
              </a:rPr>
              <a:t>[Bloco de código]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742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45480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8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97986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5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386496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216048" y="3609323"/>
            <a:ext cx="2401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Imprime </a:t>
            </a:r>
          </a:p>
          <a:p>
            <a:pPr algn="ctr"/>
            <a:r>
              <a:rPr lang="pt-BR" sz="2800" b="1" dirty="0">
                <a:latin typeface="Consolas" panose="020B0609020204030204" pitchFamily="49" charset="0"/>
              </a:rPr>
              <a:t>1 na tela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6995711" y="4086377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4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479038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34699" y="4772218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numero + 1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894024" y="4989760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334698" y="5124635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1 + 1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43879" y="5464324"/>
            <a:ext cx="315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numero	vale 2 agora e todo o processo se reinicia</a:t>
            </a:r>
          </a:p>
        </p:txBody>
      </p:sp>
    </p:spTree>
    <p:extLst>
      <p:ext uri="{BB962C8B-B14F-4D97-AF65-F5344CB8AC3E}">
        <p14:creationId xmlns:p14="http://schemas.microsoft.com/office/powerpoint/2010/main" val="21248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97986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708834" y="2847113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numero vale 2</a:t>
            </a:r>
          </a:p>
        </p:txBody>
      </p:sp>
    </p:spTree>
    <p:extLst>
      <p:ext uri="{BB962C8B-B14F-4D97-AF65-F5344CB8AC3E}">
        <p14:creationId xmlns:p14="http://schemas.microsoft.com/office/powerpoint/2010/main" val="18035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55815" y="385395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638317" y="3580482"/>
            <a:ext cx="212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Imprime 2 na tela</a:t>
            </a: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6984694" y="4057535"/>
            <a:ext cx="6536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1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479038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34699" y="4772218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numero + 1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894024" y="4989760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334698" y="5124635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2 + 1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43879" y="5464324"/>
            <a:ext cx="315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numero	vale 3 agora e todo o processo se reinicia</a:t>
            </a:r>
          </a:p>
        </p:txBody>
      </p:sp>
    </p:spTree>
    <p:extLst>
      <p:ext uri="{BB962C8B-B14F-4D97-AF65-F5344CB8AC3E}">
        <p14:creationId xmlns:p14="http://schemas.microsoft.com/office/powerpoint/2010/main" val="23188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97986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708834" y="2847113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numero vale 3</a:t>
            </a:r>
          </a:p>
        </p:txBody>
      </p:sp>
    </p:spTree>
    <p:extLst>
      <p:ext uri="{BB962C8B-B14F-4D97-AF65-F5344CB8AC3E}">
        <p14:creationId xmlns:p14="http://schemas.microsoft.com/office/powerpoint/2010/main" val="99404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55815" y="385395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638317" y="3580482"/>
            <a:ext cx="212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Imprime 3 na tela</a:t>
            </a: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6984694" y="4057535"/>
            <a:ext cx="6536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48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03011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Processo de compilação e execução de um programa comum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88999" y="2058823"/>
            <a:ext cx="1017602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Editor</a:t>
            </a:r>
          </a:p>
        </p:txBody>
      </p:sp>
      <p:sp>
        <p:nvSpPr>
          <p:cNvPr id="6" name="AutoShape 4" descr="Free Eclipse Logo Icon - Download in Colored Outline Style">
            <a:extLst>
              <a:ext uri="{FF2B5EF4-FFF2-40B4-BE49-F238E27FC236}">
                <a16:creationId xmlns:a16="http://schemas.microsoft.com/office/drawing/2014/main" id="{33CDD2B2-0A91-CC6A-A778-8A75D50C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6A245C-0540-95E9-0467-8872F0AD3CA7}"/>
              </a:ext>
            </a:extLst>
          </p:cNvPr>
          <p:cNvSpPr txBox="1"/>
          <p:nvPr/>
        </p:nvSpPr>
        <p:spPr>
          <a:xfrm>
            <a:off x="2129990" y="2011041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D0491CE-C2B8-5A69-6B98-3D51D6280E53}"/>
              </a:ext>
            </a:extLst>
          </p:cNvPr>
          <p:cNvSpPr/>
          <p:nvPr/>
        </p:nvSpPr>
        <p:spPr>
          <a:xfrm>
            <a:off x="3452746" y="2058823"/>
            <a:ext cx="1500254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Compilador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B2CA08A-1ED3-BD67-5CB4-E7195AEE7D3E}"/>
              </a:ext>
            </a:extLst>
          </p:cNvPr>
          <p:cNvSpPr txBox="1"/>
          <p:nvPr/>
        </p:nvSpPr>
        <p:spPr>
          <a:xfrm>
            <a:off x="5086233" y="1995579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86E725F8-86BC-5996-F99D-036395D58D0C}"/>
              </a:ext>
            </a:extLst>
          </p:cNvPr>
          <p:cNvSpPr/>
          <p:nvPr/>
        </p:nvSpPr>
        <p:spPr>
          <a:xfrm>
            <a:off x="6399145" y="2058823"/>
            <a:ext cx="1199367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Código Binário</a:t>
            </a:r>
          </a:p>
        </p:txBody>
      </p:sp>
      <p:pic>
        <p:nvPicPr>
          <p:cNvPr id="33" name="Imagem 3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8FCB99DC-EF98-7B19-A23C-81A29CB77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65" y="4224209"/>
            <a:ext cx="642544" cy="642544"/>
          </a:xfrm>
          <a:prstGeom prst="rect">
            <a:avLst/>
          </a:prstGeom>
        </p:spPr>
      </p:pic>
      <p:pic>
        <p:nvPicPr>
          <p:cNvPr id="35" name="Imagem 3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2416DC1-6797-74BB-E528-47D67D4A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00" y="4224208"/>
            <a:ext cx="708689" cy="642545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0AF3E5C6-6F22-B35E-19C9-F1E9B5278AA5}"/>
              </a:ext>
            </a:extLst>
          </p:cNvPr>
          <p:cNvSpPr txBox="1"/>
          <p:nvPr/>
        </p:nvSpPr>
        <p:spPr>
          <a:xfrm>
            <a:off x="6399145" y="4164850"/>
            <a:ext cx="1289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0101110101110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1100100101110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0010110101011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1010101101010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5BE44D9-CFA3-C905-ED0E-6D00C671665E}"/>
              </a:ext>
            </a:extLst>
          </p:cNvPr>
          <p:cNvSpPr/>
          <p:nvPr/>
        </p:nvSpPr>
        <p:spPr>
          <a:xfrm>
            <a:off x="9044657" y="1947540"/>
            <a:ext cx="1199367" cy="1023758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Execução no Hardware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5F430E3-3997-B318-8B91-0E29FDE96570}"/>
              </a:ext>
            </a:extLst>
          </p:cNvPr>
          <p:cNvSpPr txBox="1"/>
          <p:nvPr/>
        </p:nvSpPr>
        <p:spPr>
          <a:xfrm>
            <a:off x="7676941" y="2011040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pic>
        <p:nvPicPr>
          <p:cNvPr id="40" name="Imagem 3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7840F07-FDA6-B8A8-F245-C643A2FE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67" y="4205855"/>
            <a:ext cx="1421146" cy="1423165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2B27212D-0FB7-9489-6DED-98392C77A148}"/>
              </a:ext>
            </a:extLst>
          </p:cNvPr>
          <p:cNvSpPr txBox="1"/>
          <p:nvPr/>
        </p:nvSpPr>
        <p:spPr>
          <a:xfrm rot="5400000">
            <a:off x="898116" y="3165901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F92661B-193E-9466-4F0F-FDB434819FD4}"/>
              </a:ext>
            </a:extLst>
          </p:cNvPr>
          <p:cNvSpPr txBox="1"/>
          <p:nvPr/>
        </p:nvSpPr>
        <p:spPr>
          <a:xfrm rot="5400000">
            <a:off x="3649962" y="3119085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A746CCB2-F587-C0D0-672A-D6B84796C5B6}"/>
              </a:ext>
            </a:extLst>
          </p:cNvPr>
          <p:cNvSpPr txBox="1"/>
          <p:nvPr/>
        </p:nvSpPr>
        <p:spPr>
          <a:xfrm rot="5400000">
            <a:off x="6429765" y="3118853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50B64BF-E746-EBED-E4CC-01C481819182}"/>
              </a:ext>
            </a:extLst>
          </p:cNvPr>
          <p:cNvSpPr txBox="1"/>
          <p:nvPr/>
        </p:nvSpPr>
        <p:spPr>
          <a:xfrm rot="5400000">
            <a:off x="9077367" y="3209261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</p:spTree>
    <p:extLst>
      <p:ext uri="{BB962C8B-B14F-4D97-AF65-F5344CB8AC3E}">
        <p14:creationId xmlns:p14="http://schemas.microsoft.com/office/powerpoint/2010/main" val="33997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/>
      <p:bldP spid="32" grpId="0" animBg="1"/>
      <p:bldP spid="36" grpId="0"/>
      <p:bldP spid="37" grpId="0" animBg="1"/>
      <p:bldP spid="38" grpId="0"/>
      <p:bldP spid="41" grpId="0"/>
      <p:bldP spid="42" grpId="0"/>
      <p:bldP spid="43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479038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34699" y="4772218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numero + 1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894024" y="4989760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334698" y="5124635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3 + 1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43879" y="5464324"/>
            <a:ext cx="3659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numero	vale 4 agora e todo o processo se reinicia</a:t>
            </a:r>
          </a:p>
        </p:txBody>
      </p:sp>
    </p:spTree>
    <p:extLst>
      <p:ext uri="{BB962C8B-B14F-4D97-AF65-F5344CB8AC3E}">
        <p14:creationId xmlns:p14="http://schemas.microsoft.com/office/powerpoint/2010/main" val="17889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375410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708834" y="2847113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numero vale 4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10617498" y="3893292"/>
            <a:ext cx="0" cy="1197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9894627" y="5154571"/>
            <a:ext cx="1774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A repetição se encerra</a:t>
            </a:r>
          </a:p>
        </p:txBody>
      </p:sp>
    </p:spTree>
    <p:extLst>
      <p:ext uri="{BB962C8B-B14F-4D97-AF65-F5344CB8AC3E}">
        <p14:creationId xmlns:p14="http://schemas.microsoft.com/office/powerpoint/2010/main" val="24341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Do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0725" y="1902793"/>
            <a:ext cx="8509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do</a:t>
            </a:r>
            <a:r>
              <a:rPr lang="pt-BR" sz="2800" dirty="0"/>
              <a:t>{</a:t>
            </a:r>
          </a:p>
          <a:p>
            <a:r>
              <a:rPr lang="pt-BR" sz="2800" dirty="0"/>
              <a:t>      </a:t>
            </a:r>
            <a:r>
              <a:rPr lang="pt-BR" sz="2800" dirty="0">
                <a:solidFill>
                  <a:srgbClr val="0000FF"/>
                </a:solidFill>
              </a:rPr>
              <a:t>[Bloco de código]</a:t>
            </a:r>
          </a:p>
          <a:p>
            <a:r>
              <a:rPr lang="pt-BR" sz="2800" dirty="0"/>
              <a:t>}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while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[teste]</a:t>
            </a:r>
            <a:r>
              <a:rPr lang="pt-BR" sz="2800" dirty="0"/>
              <a:t>)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534406" y="1406960"/>
            <a:ext cx="4020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Primeiro o bloco de código é executado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709093" y="1947975"/>
            <a:ext cx="1870419" cy="340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087527" y="2901719"/>
            <a:ext cx="4020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Depois o teste é feito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854233" y="3004457"/>
            <a:ext cx="2118740" cy="394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0724" y="2396280"/>
            <a:ext cx="10985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for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[variável de controle] ; [teste] ; [incremento]</a:t>
            </a:r>
            <a:r>
              <a:rPr lang="pt-BR" sz="2800" dirty="0"/>
              <a:t>){</a:t>
            </a:r>
          </a:p>
          <a:p>
            <a:r>
              <a:rPr lang="pt-BR" sz="2800" dirty="0">
                <a:solidFill>
                  <a:srgbClr val="FF0000"/>
                </a:solidFill>
              </a:rPr>
              <a:t>       </a:t>
            </a:r>
            <a:r>
              <a:rPr lang="pt-BR" sz="2800" dirty="0">
                <a:solidFill>
                  <a:srgbClr val="0000FF"/>
                </a:solidFill>
              </a:rPr>
              <a:t> [Bloco de código]</a:t>
            </a:r>
            <a:endParaRPr lang="pt-BR" sz="2800" dirty="0">
              <a:solidFill>
                <a:srgbClr val="FF0000"/>
              </a:solidFill>
            </a:endParaRPr>
          </a:p>
          <a:p>
            <a:r>
              <a:rPr lang="pt-BR" sz="2800" dirty="0"/>
              <a:t>}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90901" y="1122408"/>
            <a:ext cx="221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Declaração e inicialização da variável de controle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814286" y="2002971"/>
            <a:ext cx="567894" cy="39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29641" y="1267998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Teste de continuação da  repetição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19546" y="1971676"/>
            <a:ext cx="567894" cy="39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225326" y="1333960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Incremento da variável de controle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6515231" y="2037638"/>
            <a:ext cx="567894" cy="39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0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2802673"/>
            <a:ext cx="10610850" cy="28003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0901" y="1122408"/>
            <a:ext cx="221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Declaração e inicialização da variável de controle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814286" y="2002971"/>
            <a:ext cx="1324857" cy="1750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29641" y="1267998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Teste de continuação da  repetição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19546" y="1971676"/>
            <a:ext cx="677396" cy="1858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225326" y="1333960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Incremento da variável de controle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6515231" y="2037638"/>
            <a:ext cx="462733" cy="1715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85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0901" y="1122408"/>
            <a:ext cx="221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Declaração e inicialização da variável de controle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814286" y="2002971"/>
            <a:ext cx="1324857" cy="1750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29641" y="1267998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Teste de continuação da  repetição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19546" y="1971676"/>
            <a:ext cx="677396" cy="1858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225326" y="1333960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Incremento da variável de controle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V="1">
            <a:off x="6330504" y="2037638"/>
            <a:ext cx="184728" cy="1858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endCxn id="19" idx="0"/>
          </p:cNvCxnSpPr>
          <p:nvPr/>
        </p:nvCxnSpPr>
        <p:spPr>
          <a:xfrm>
            <a:off x="6422868" y="4312693"/>
            <a:ext cx="3064370" cy="16426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76" y="5955374"/>
            <a:ext cx="5409524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30264" y="1499324"/>
            <a:ext cx="363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 inicia igual a 0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2722268" y="1977914"/>
            <a:ext cx="447770" cy="1707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6537751" y="1977912"/>
            <a:ext cx="548849" cy="351192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9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0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973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1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338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1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5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03011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Processo de compilação e execução de um programa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88999" y="2058823"/>
            <a:ext cx="1017602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Editor</a:t>
            </a:r>
          </a:p>
        </p:txBody>
      </p:sp>
      <p:sp>
        <p:nvSpPr>
          <p:cNvPr id="6" name="AutoShape 4" descr="Free Eclipse Logo Icon - Download in Colored Outline Style">
            <a:extLst>
              <a:ext uri="{FF2B5EF4-FFF2-40B4-BE49-F238E27FC236}">
                <a16:creationId xmlns:a16="http://schemas.microsoft.com/office/drawing/2014/main" id="{33CDD2B2-0A91-CC6A-A778-8A75D50C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0647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6A245C-0540-95E9-0467-8872F0AD3CA7}"/>
              </a:ext>
            </a:extLst>
          </p:cNvPr>
          <p:cNvSpPr txBox="1"/>
          <p:nvPr/>
        </p:nvSpPr>
        <p:spPr>
          <a:xfrm>
            <a:off x="2129990" y="222801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D0491CE-C2B8-5A69-6B98-3D51D6280E53}"/>
              </a:ext>
            </a:extLst>
          </p:cNvPr>
          <p:cNvSpPr/>
          <p:nvPr/>
        </p:nvSpPr>
        <p:spPr>
          <a:xfrm>
            <a:off x="2832817" y="2058823"/>
            <a:ext cx="1500254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Compilador JAVA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B2CA08A-1ED3-BD67-5CB4-E7195AEE7D3E}"/>
              </a:ext>
            </a:extLst>
          </p:cNvPr>
          <p:cNvSpPr txBox="1"/>
          <p:nvPr/>
        </p:nvSpPr>
        <p:spPr>
          <a:xfrm>
            <a:off x="4419804" y="22125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86E725F8-86BC-5996-F99D-036395D58D0C}"/>
              </a:ext>
            </a:extLst>
          </p:cNvPr>
          <p:cNvSpPr/>
          <p:nvPr/>
        </p:nvSpPr>
        <p:spPr>
          <a:xfrm>
            <a:off x="5143792" y="2058823"/>
            <a:ext cx="1199367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latin typeface="Consolas" panose="020B0609020204030204" pitchFamily="49" charset="0"/>
              </a:rPr>
              <a:t>ByteCode</a:t>
            </a: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33" name="Imagem 3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8FCB99DC-EF98-7B19-A23C-81A29CB77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65" y="4224209"/>
            <a:ext cx="642544" cy="642544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0AF3E5C6-6F22-B35E-19C9-F1E9B5278AA5}"/>
              </a:ext>
            </a:extLst>
          </p:cNvPr>
          <p:cNvSpPr txBox="1"/>
          <p:nvPr/>
        </p:nvSpPr>
        <p:spPr>
          <a:xfrm>
            <a:off x="5068760" y="528060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.</a:t>
            </a:r>
            <a:r>
              <a:rPr lang="pt-BR" sz="2800" dirty="0" err="1">
                <a:latin typeface="Consolas" panose="020B0609020204030204" pitchFamily="49" charset="0"/>
              </a:rPr>
              <a:t>class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15BE44D9-CFA3-C905-ED0E-6D00C671665E}"/>
              </a:ext>
            </a:extLst>
          </p:cNvPr>
          <p:cNvSpPr/>
          <p:nvPr/>
        </p:nvSpPr>
        <p:spPr>
          <a:xfrm>
            <a:off x="9556095" y="1947540"/>
            <a:ext cx="1199367" cy="1023758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Execução no Hardware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5F430E3-3997-B318-8B91-0E29FDE96570}"/>
              </a:ext>
            </a:extLst>
          </p:cNvPr>
          <p:cNvSpPr txBox="1"/>
          <p:nvPr/>
        </p:nvSpPr>
        <p:spPr>
          <a:xfrm>
            <a:off x="6375100" y="22280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--&gt;</a:t>
            </a:r>
          </a:p>
        </p:txBody>
      </p:sp>
      <p:pic>
        <p:nvPicPr>
          <p:cNvPr id="40" name="Imagem 3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7840F07-FDA6-B8A8-F245-C643A2FEA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699" y="4205855"/>
            <a:ext cx="1421146" cy="1423165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2B27212D-0FB7-9489-6DED-98392C77A148}"/>
              </a:ext>
            </a:extLst>
          </p:cNvPr>
          <p:cNvSpPr txBox="1"/>
          <p:nvPr/>
        </p:nvSpPr>
        <p:spPr>
          <a:xfrm rot="5400000">
            <a:off x="898116" y="3165901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F92661B-193E-9466-4F0F-FDB434819FD4}"/>
              </a:ext>
            </a:extLst>
          </p:cNvPr>
          <p:cNvSpPr txBox="1"/>
          <p:nvPr/>
        </p:nvSpPr>
        <p:spPr>
          <a:xfrm rot="5400000">
            <a:off x="3030033" y="3119085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A746CCB2-F587-C0D0-672A-D6B84796C5B6}"/>
              </a:ext>
            </a:extLst>
          </p:cNvPr>
          <p:cNvSpPr txBox="1"/>
          <p:nvPr/>
        </p:nvSpPr>
        <p:spPr>
          <a:xfrm rot="5400000">
            <a:off x="5174412" y="3118853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50B64BF-E746-EBED-E4CC-01C481819182}"/>
              </a:ext>
            </a:extLst>
          </p:cNvPr>
          <p:cNvSpPr txBox="1"/>
          <p:nvPr/>
        </p:nvSpPr>
        <p:spPr>
          <a:xfrm rot="5400000">
            <a:off x="9588805" y="3209261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pic>
        <p:nvPicPr>
          <p:cNvPr id="10" name="Imagem 9" descr="Uma imagem contendo Logotipo&#10;&#10;Descrição gerada automaticamente">
            <a:extLst>
              <a:ext uri="{FF2B5EF4-FFF2-40B4-BE49-F238E27FC236}">
                <a16:creationId xmlns:a16="http://schemas.microsoft.com/office/drawing/2014/main" id="{5D926C82-5D41-EF2C-2D9C-2A4F31D2B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68" y="4125053"/>
            <a:ext cx="1322831" cy="119936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CF348-1069-D5B3-728B-26A6778FA943}"/>
              </a:ext>
            </a:extLst>
          </p:cNvPr>
          <p:cNvSpPr/>
          <p:nvPr/>
        </p:nvSpPr>
        <p:spPr>
          <a:xfrm>
            <a:off x="7123715" y="2035212"/>
            <a:ext cx="1500254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JVM JAVA</a:t>
            </a:r>
          </a:p>
        </p:txBody>
      </p:sp>
      <p:pic>
        <p:nvPicPr>
          <p:cNvPr id="13" name="Imagem 12" descr="Uma imagem contendo Logotipo&#10;&#10;Descrição gerada automaticamente">
            <a:extLst>
              <a:ext uri="{FF2B5EF4-FFF2-40B4-BE49-F238E27FC236}">
                <a16:creationId xmlns:a16="http://schemas.microsoft.com/office/drawing/2014/main" id="{07E0769F-2BC3-7D22-F65E-D8A032C03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27" y="4134035"/>
            <a:ext cx="1367682" cy="124003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9CFF6E-4721-AD23-FE66-B624CC9D5AE4}"/>
              </a:ext>
            </a:extLst>
          </p:cNvPr>
          <p:cNvSpPr txBox="1"/>
          <p:nvPr/>
        </p:nvSpPr>
        <p:spPr>
          <a:xfrm rot="5400000">
            <a:off x="7355784" y="3148053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811480-7023-64E8-D168-A776A29746F5}"/>
              </a:ext>
            </a:extLst>
          </p:cNvPr>
          <p:cNvSpPr txBox="1"/>
          <p:nvPr/>
        </p:nvSpPr>
        <p:spPr>
          <a:xfrm>
            <a:off x="8804553" y="223616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--&gt;</a:t>
            </a:r>
          </a:p>
        </p:txBody>
      </p:sp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BB77A6B6-239D-3E30-72E1-D0E421C65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20" y="4096121"/>
            <a:ext cx="1305726" cy="13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/>
      <p:bldP spid="32" grpId="0" animBg="1"/>
      <p:bldP spid="36" grpId="0"/>
      <p:bldP spid="37" grpId="0" animBg="1"/>
      <p:bldP spid="38" grpId="0"/>
      <p:bldP spid="41" grpId="0"/>
      <p:bldP spid="42" grpId="0"/>
      <p:bldP spid="43" grpId="0"/>
      <p:bldP spid="44" grpId="0"/>
      <p:bldP spid="11" grpId="0" animBg="1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1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804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2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93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2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5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2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353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3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88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3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55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3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089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043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4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41913" y="1974305"/>
            <a:ext cx="160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</a:rPr>
              <a:t>Finaliza a repetição</a:t>
            </a: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8176570" y="2303704"/>
            <a:ext cx="96534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48344" y="2396280"/>
            <a:ext cx="11335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6FFFF"/>
                </a:solidFill>
              </a:rPr>
              <a:t>[tipo retorno] </a:t>
            </a:r>
            <a:r>
              <a:rPr lang="pt-BR" sz="2800" dirty="0">
                <a:solidFill>
                  <a:srgbClr val="FF0000"/>
                </a:solidFill>
              </a:rPr>
              <a:t>[nome da função]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[parâmetros da função (separados por , )]</a:t>
            </a:r>
            <a:r>
              <a:rPr lang="pt-BR" sz="2800" dirty="0"/>
              <a:t>){</a:t>
            </a:r>
          </a:p>
          <a:p>
            <a:r>
              <a:rPr lang="pt-BR" sz="2800" dirty="0">
                <a:solidFill>
                  <a:srgbClr val="FF0000"/>
                </a:solidFill>
              </a:rPr>
              <a:t>       </a:t>
            </a:r>
            <a:r>
              <a:rPr lang="pt-BR" sz="2800" dirty="0">
                <a:solidFill>
                  <a:srgbClr val="0000FF"/>
                </a:solidFill>
              </a:rPr>
              <a:t> [Bloco de código]</a:t>
            </a:r>
          </a:p>
          <a:p>
            <a:r>
              <a:rPr lang="pt-BR" sz="2800" dirty="0">
                <a:solidFill>
                  <a:srgbClr val="0000FF"/>
                </a:solidFill>
              </a:rPr>
              <a:t>        </a:t>
            </a:r>
            <a:r>
              <a:rPr lang="pt-BR" sz="2800" dirty="0">
                <a:solidFill>
                  <a:srgbClr val="66FFFF"/>
                </a:solidFill>
              </a:rPr>
              <a:t>[retorno da função]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752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03011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Fluxo de criação, compilação e execução de um programa 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88998" y="2058823"/>
            <a:ext cx="1463917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Editor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30942" y="3012471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Vamos utilizar o 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Bloco de Notas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4038772" y="2058823"/>
            <a:ext cx="1963755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arquivo: Main.java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715696" y="2044172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586741" y="2044172"/>
            <a:ext cx="1949145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Compilador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227332" y="2044309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415" y="2101536"/>
            <a:ext cx="593010" cy="730919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7661868" y="1606694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Consolas" panose="020B0609020204030204" pitchFamily="49" charset="0"/>
              </a:rPr>
              <a:t>javac</a:t>
            </a:r>
            <a:r>
              <a:rPr lang="pt-BR" sz="1200" dirty="0">
                <a:latin typeface="Consolas" panose="020B0609020204030204" pitchFamily="49" charset="0"/>
              </a:rPr>
              <a:t> Main.java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346393" y="4336344"/>
            <a:ext cx="1985954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arquivo:</a:t>
            </a:r>
          </a:p>
          <a:p>
            <a:r>
              <a:rPr lang="pt-BR" dirty="0" err="1">
                <a:latin typeface="Consolas" panose="020B0609020204030204" pitchFamily="49" charset="0"/>
              </a:rPr>
              <a:t>Main.class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 rot="3105052">
            <a:off x="8402061" y="3232940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5655211" y="4336344"/>
            <a:ext cx="1156012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JVM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04" y="4350412"/>
            <a:ext cx="593010" cy="730919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 rot="10800000">
            <a:off x="6963032" y="4363004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24" name="CaixaDeTexto 23"/>
          <p:cNvSpPr txBox="1"/>
          <p:nvPr/>
        </p:nvSpPr>
        <p:spPr>
          <a:xfrm rot="10800000">
            <a:off x="4179455" y="4363005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699884" y="3913812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Consolas" panose="020B0609020204030204" pitchFamily="49" charset="0"/>
              </a:rPr>
              <a:t>java</a:t>
            </a:r>
            <a:r>
              <a:rPr lang="pt-BR" sz="1200" dirty="0">
                <a:latin typeface="Consolas" panose="020B0609020204030204" pitchFamily="49" charset="0"/>
              </a:rPr>
              <a:t> </a:t>
            </a:r>
            <a:r>
              <a:rPr lang="pt-BR" sz="1200" dirty="0" err="1">
                <a:latin typeface="Consolas" panose="020B0609020204030204" pitchFamily="49" charset="0"/>
              </a:rPr>
              <a:t>Main</a:t>
            </a:r>
            <a:endParaRPr lang="pt-BR" sz="1200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Free Eclipse Logo Icon - Download in Colored Outline Style">
            <a:extLst>
              <a:ext uri="{FF2B5EF4-FFF2-40B4-BE49-F238E27FC236}">
                <a16:creationId xmlns:a16="http://schemas.microsoft.com/office/drawing/2014/main" id="{33CDD2B2-0A91-CC6A-A778-8A75D50C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" name="Imagem 1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120C457-AD25-DD1C-977B-B2ACCADAF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28" y="3581400"/>
            <a:ext cx="3143250" cy="2114550"/>
          </a:xfrm>
          <a:prstGeom prst="rect">
            <a:avLst/>
          </a:prstGeom>
        </p:spPr>
      </p:pic>
      <p:pic>
        <p:nvPicPr>
          <p:cNvPr id="28" name="Imagem 27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6BD0D10A-9EA1-AC89-8A0A-7917D5247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71" y="2146341"/>
            <a:ext cx="642544" cy="6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4" grpId="0"/>
      <p:bldP spid="17" grpId="0" animBg="1"/>
      <p:bldP spid="18" grpId="0"/>
      <p:bldP spid="21" grpId="0" animBg="1"/>
      <p:bldP spid="23" grpId="0"/>
      <p:bldP spid="24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7" y="2164979"/>
            <a:ext cx="5296139" cy="14178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7" y="4835795"/>
            <a:ext cx="5407344" cy="14178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95" y="2164979"/>
            <a:ext cx="4103521" cy="2104758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36327" y="1240896"/>
            <a:ext cx="546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sem parâmetros e retorno vazio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96465" y="3902679"/>
            <a:ext cx="546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com um parâmetro e retorno vazio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448895" y="1240896"/>
            <a:ext cx="410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com um parâmetro e retorno inteiro</a:t>
            </a:r>
          </a:p>
        </p:txBody>
      </p:sp>
    </p:spTree>
    <p:extLst>
      <p:ext uri="{BB962C8B-B14F-4D97-AF65-F5344CB8AC3E}">
        <p14:creationId xmlns:p14="http://schemas.microsoft.com/office/powerpoint/2010/main" val="31993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183464" y="1591141"/>
            <a:ext cx="5638250" cy="2327715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6821714" y="2341208"/>
            <a:ext cx="1059542" cy="750333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924798" y="2480491"/>
            <a:ext cx="413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Função </a:t>
            </a:r>
            <a:r>
              <a:rPr lang="pt-BR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(principal)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183464" y="4191681"/>
            <a:ext cx="5638250" cy="2005919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821714" y="4770597"/>
            <a:ext cx="1059542" cy="750333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924798" y="4895366"/>
            <a:ext cx="413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Função soma</a:t>
            </a:r>
          </a:p>
        </p:txBody>
      </p:sp>
    </p:spTree>
    <p:extLst>
      <p:ext uri="{BB962C8B-B14F-4D97-AF65-F5344CB8AC3E}">
        <p14:creationId xmlns:p14="http://schemas.microsoft.com/office/powerpoint/2010/main" val="29445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6" grpId="0"/>
      <p:bldP spid="17" grpId="0" animBg="1"/>
      <p:bldP spid="18" grpId="0" animBg="1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768076" y="15725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1206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2190" y="195434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801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2190" y="230268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164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2190" y="269457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5.55112E-17 L 0.19466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3761191" y="270908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</p:spTree>
    <p:extLst>
      <p:ext uri="{BB962C8B-B14F-4D97-AF65-F5344CB8AC3E}">
        <p14:creationId xmlns:p14="http://schemas.microsoft.com/office/powerpoint/2010/main" val="13188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-0.19414 0.277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14" y="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0653" y="498840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845247" y="5248139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446873" y="5764913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recebe 6 + 4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446873" y="6107927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recebe 10</a:t>
            </a:r>
          </a:p>
        </p:txBody>
      </p:sp>
    </p:spTree>
    <p:extLst>
      <p:ext uri="{BB962C8B-B14F-4D97-AF65-F5344CB8AC3E}">
        <p14:creationId xmlns:p14="http://schemas.microsoft.com/office/powerpoint/2010/main" val="272679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0653" y="535670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845247" y="5248139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446873" y="5764913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vale 10</a:t>
            </a:r>
          </a:p>
        </p:txBody>
      </p:sp>
    </p:spTree>
    <p:extLst>
      <p:ext uri="{BB962C8B-B14F-4D97-AF65-F5344CB8AC3E}">
        <p14:creationId xmlns:p14="http://schemas.microsoft.com/office/powerpoint/2010/main" val="15547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186 L -0.04544 -0.166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840325" y="4212293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845247" y="5248139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446873" y="5764913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vale 10</a:t>
            </a:r>
          </a:p>
        </p:txBody>
      </p:sp>
    </p:spTree>
    <p:extLst>
      <p:ext uri="{BB962C8B-B14F-4D97-AF65-F5344CB8AC3E}">
        <p14:creationId xmlns:p14="http://schemas.microsoft.com/office/powerpoint/2010/main" val="20686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23555 -0.221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-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Instrução de escrita</a:t>
            </a:r>
            <a:br>
              <a:rPr lang="pt-BR" sz="3200" dirty="0">
                <a:latin typeface="Consolas" panose="020B0609020204030204" pitchFamily="49" charset="0"/>
              </a:rPr>
            </a:br>
            <a:r>
              <a:rPr lang="pt-BR" sz="3200" dirty="0">
                <a:latin typeface="Consolas" panose="020B0609020204030204" pitchFamily="49" charset="0"/>
              </a:rPr>
              <a:t>(O programa mais simples em Java)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631"/>
            <a:ext cx="12192000" cy="32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1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5400000">
            <a:off x="5026931" y="1627592"/>
            <a:ext cx="580573" cy="2602592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9884229" y="2824273"/>
            <a:ext cx="269481" cy="1355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4317478" y="2315623"/>
            <a:ext cx="694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soma retorna 10 para resultado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187022" y="4227099"/>
            <a:ext cx="207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onsolas" panose="020B0609020204030204" pitchFamily="49" charset="0"/>
              </a:rPr>
              <a:t>Resultado agora vale 10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8021061" y="3658845"/>
            <a:ext cx="16923" cy="1344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7060679" y="5058914"/>
            <a:ext cx="20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onsolas" panose="020B0609020204030204" pitchFamily="49" charset="0"/>
              </a:rPr>
              <a:t>Imprime 10 na tela</a:t>
            </a:r>
          </a:p>
        </p:txBody>
      </p:sp>
    </p:spTree>
    <p:extLst>
      <p:ext uri="{BB962C8B-B14F-4D97-AF65-F5344CB8AC3E}">
        <p14:creationId xmlns:p14="http://schemas.microsoft.com/office/powerpoint/2010/main" val="23855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1806 0.058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9" y="4200633"/>
            <a:ext cx="2509740" cy="251330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21346" y="4129884"/>
            <a:ext cx="2806567" cy="2586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7525" y="343091"/>
            <a:ext cx="2577029" cy="75859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Variáveis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549967" y="1333481"/>
            <a:ext cx="5092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Consolas" panose="020B0609020204030204" pitchFamily="49" charset="0"/>
              </a:rPr>
              <a:t>Memória RAM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29" y="1785784"/>
            <a:ext cx="5837142" cy="255175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177429" y="1785784"/>
            <a:ext cx="5837145" cy="2775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68" y="1927617"/>
            <a:ext cx="5092063" cy="227301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131274" y="2497231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252472" y="25288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9" y="4258179"/>
            <a:ext cx="2329860" cy="2329860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 flipH="1">
            <a:off x="1279081" y="3011050"/>
            <a:ext cx="2852192" cy="20463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H="1">
            <a:off x="2042009" y="3062982"/>
            <a:ext cx="3224964" cy="1950305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980498" y="5059817"/>
            <a:ext cx="288099" cy="37150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351769" y="4934065"/>
            <a:ext cx="512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753910" y="5060553"/>
            <a:ext cx="288099" cy="37150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351769" y="5457285"/>
            <a:ext cx="89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5</a:t>
            </a:r>
          </a:p>
        </p:txBody>
      </p:sp>
      <p:cxnSp>
        <p:nvCxnSpPr>
          <p:cNvPr id="28" name="Conector de seta reta 27"/>
          <p:cNvCxnSpPr/>
          <p:nvPr/>
        </p:nvCxnSpPr>
        <p:spPr>
          <a:xfrm flipV="1">
            <a:off x="2042009" y="5340522"/>
            <a:ext cx="7465548" cy="44572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030" y="4373649"/>
            <a:ext cx="3237411" cy="2214390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9924207" y="4645402"/>
            <a:ext cx="512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rgbClr val="00FF00"/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4131271" y="2500621"/>
            <a:ext cx="135929" cy="276444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5252469" y="2528896"/>
            <a:ext cx="135929" cy="276444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2426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/>
      <p:bldP spid="6" grpId="0" animBg="1"/>
      <p:bldP spid="8" grpId="0" animBg="1"/>
      <p:bldP spid="10" grpId="0" animBg="1"/>
      <p:bldP spid="22" grpId="0" animBg="1"/>
      <p:bldP spid="23" grpId="0"/>
      <p:bldP spid="24" grpId="0" animBg="1"/>
      <p:bldP spid="27" grpId="0"/>
      <p:bldP spid="33" grpId="0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164" y="110689"/>
            <a:ext cx="10515600" cy="644809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Tipos primitivos 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00250" y="859809"/>
            <a:ext cx="7901215" cy="5677469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Tipos numéricos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8384342" y="859808"/>
            <a:ext cx="1944324" cy="5677469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 booleano</a:t>
            </a:r>
          </a:p>
        </p:txBody>
      </p:sp>
      <p:sp>
        <p:nvSpPr>
          <p:cNvPr id="8" name="Retângulo 7"/>
          <p:cNvSpPr/>
          <p:nvPr/>
        </p:nvSpPr>
        <p:spPr>
          <a:xfrm>
            <a:off x="8539087" y="1357277"/>
            <a:ext cx="1636433" cy="2449434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Consolas" panose="020B0609020204030204" pitchFamily="49" charset="0"/>
              </a:rPr>
              <a:t>true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539087" y="3981157"/>
            <a:ext cx="1636433" cy="238916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36097" y="1385412"/>
            <a:ext cx="5043127" cy="501304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Tipos integrais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594110" y="1383066"/>
            <a:ext cx="2478401" cy="501304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Tipos de ponto flutuante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86014" y="1864519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latin typeface="Consolas" panose="020B0609020204030204" pitchFamily="49" charset="0"/>
              </a:rPr>
              <a:t>byte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97737" y="2762503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latin typeface="Consolas" panose="020B0609020204030204" pitchFamily="49" charset="0"/>
              </a:rPr>
              <a:t>short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9457" y="3660494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int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23526" y="4560827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long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21180" y="5472880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latin typeface="Consolas" panose="020B0609020204030204" pitchFamily="49" charset="0"/>
              </a:rPr>
              <a:t>char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767754" y="2762509"/>
            <a:ext cx="2138289" cy="1640680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float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5765406" y="4560828"/>
            <a:ext cx="2138289" cy="1640680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double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802791" y="190109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-128 a 127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043041" y="276460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-32.768 a 32.767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37495" y="548578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Caracteres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298457" y="3672497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-2.147.483.648 a 2.147.483.647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563400" y="4570483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-9.223.372.036.854.775.808 a</a:t>
            </a:r>
          </a:p>
          <a:p>
            <a:r>
              <a:rPr lang="pt-BR" dirty="0">
                <a:latin typeface="Consolas" panose="020B0609020204030204" pitchFamily="49" charset="0"/>
              </a:rPr>
              <a:t> 9.223.372.036.854.775.807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591546" y="21399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 byte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8 bits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89202" y="3023877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2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8 bits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595389" y="3935405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4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32 bits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618832" y="4845860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8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64 bits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616486" y="5743849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2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16 bits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755568" y="3097450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4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32 bits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5755110" y="4845860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8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64 bits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780427" y="3920283"/>
            <a:ext cx="108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6 dígitos decimais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751385" y="5732138"/>
            <a:ext cx="108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15 dígitos decimais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539087" y="6087879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 bit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539087" y="352544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 bit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779908" y="3511798"/>
            <a:ext cx="1714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-3.40292347E+38 a +3.40292347E+38</a:t>
            </a:r>
            <a:endParaRPr lang="pt-BR" sz="1200" dirty="0">
              <a:latin typeface="Consolas" panose="020B0609020204030204" pitchFamily="49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766259" y="5287831"/>
            <a:ext cx="225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-1.79769313486231570E+308 a +1.79769313486231570E+308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602892" y="3658331"/>
            <a:ext cx="4681182" cy="742695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30717" y="5476926"/>
            <a:ext cx="4681182" cy="742695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782749" y="2762503"/>
            <a:ext cx="2107298" cy="1638523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384405" y="859808"/>
            <a:ext cx="1944261" cy="5677469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1541</TotalTime>
  <Words>1502</Words>
  <Application>Microsoft Office PowerPoint</Application>
  <PresentationFormat>Widescreen</PresentationFormat>
  <Paragraphs>430</Paragraphs>
  <Slides>70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Office Theme</vt:lpstr>
      <vt:lpstr>Apresentação do PowerPoint</vt:lpstr>
      <vt:lpstr> Melhore a Sua Lógica de Programação com Java </vt:lpstr>
      <vt:lpstr>RESUMO PRÁTICO</vt:lpstr>
      <vt:lpstr>Processo de compilação e execução de um programa comum</vt:lpstr>
      <vt:lpstr>Processo de compilação e execução de um programa Java</vt:lpstr>
      <vt:lpstr>Fluxo de criação, compilação e execução de um programa em JAVA</vt:lpstr>
      <vt:lpstr>Instrução de escrita (O programa mais simples em Java)</vt:lpstr>
      <vt:lpstr>Variáveis</vt:lpstr>
      <vt:lpstr>Tipos primitivos em Java</vt:lpstr>
      <vt:lpstr>Declaração e instruções de atribuição</vt:lpstr>
      <vt:lpstr>Operadores Aritméticos</vt:lpstr>
      <vt:lpstr>Arrays em Java</vt:lpstr>
      <vt:lpstr>Atribuição utilizando o tipo char</vt:lpstr>
      <vt:lpstr>Atribuição utilizando o “tipo” String</vt:lpstr>
      <vt:lpstr>Concatenação de Strings</vt:lpstr>
      <vt:lpstr>Atribuição utilizando o tipo boolean</vt:lpstr>
      <vt:lpstr>Operadores relacionais (Comparação)</vt:lpstr>
      <vt:lpstr>Operadores lógicos</vt:lpstr>
      <vt:lpstr>Instrução de leitura</vt:lpstr>
      <vt:lpstr>Estrutura condicional IF</vt:lpstr>
      <vt:lpstr>Estrutura condicional IF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Do While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Dutra</dc:creator>
  <cp:lastModifiedBy>João Ricardo Côre Dutra</cp:lastModifiedBy>
  <cp:revision>173</cp:revision>
  <dcterms:created xsi:type="dcterms:W3CDTF">2023-02-03T13:36:09Z</dcterms:created>
  <dcterms:modified xsi:type="dcterms:W3CDTF">2023-04-30T23:46:08Z</dcterms:modified>
</cp:coreProperties>
</file>